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sldIdLst>
    <p:sldId id="272" r:id="rId2"/>
    <p:sldId id="273" r:id="rId3"/>
    <p:sldId id="274" r:id="rId4"/>
    <p:sldId id="275" r:id="rId5"/>
    <p:sldId id="276" r:id="rId6"/>
    <p:sldId id="262" r:id="rId7"/>
    <p:sldId id="263" r:id="rId8"/>
    <p:sldId id="264" r:id="rId9"/>
    <p:sldId id="265" r:id="rId10"/>
    <p:sldId id="266" r:id="rId11"/>
    <p:sldId id="277" r:id="rId12"/>
    <p:sldId id="278" r:id="rId13"/>
    <p:sldId id="279" r:id="rId14"/>
    <p:sldId id="280" r:id="rId15"/>
    <p:sldId id="281" r:id="rId1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7E5252"/>
    <a:srgbClr val="FFFFFF"/>
    <a:srgbClr val="F8ECEC"/>
    <a:srgbClr val="EDCFCF"/>
    <a:srgbClr val="E6BCBC"/>
    <a:srgbClr val="B2B2B2"/>
    <a:srgbClr val="F4DCDC"/>
    <a:srgbClr val="000000"/>
    <a:srgbClr val="F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A0D5E6-245C-4934-924D-1B2881E133C3}" type="datetimeFigureOut">
              <a:rPr kumimoji="1" lang="ja-JP" altLang="en-US" smtClean="0"/>
              <a:pPr/>
              <a:t>2013/11/1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9016C-B946-416F-BBFC-184628D2D2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936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EF349-E6EC-4286-8179-F53379DAD530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9016C-B946-416F-BBFC-184628D2D2F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9016C-B946-416F-BBFC-184628D2D2F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9016C-B946-416F-BBFC-184628D2D2F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9016C-B946-416F-BBFC-184628D2D2F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9016C-B946-416F-BBFC-184628D2D2F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9016C-B946-416F-BBFC-184628D2D2F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EF349-E6EC-4286-8179-F53379DAD53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EF349-E6EC-4286-8179-F53379DAD530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EF349-E6EC-4286-8179-F53379DAD530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EF349-E6EC-4286-8179-F53379DAD530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9016C-B946-416F-BBFC-184628D2D2F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9016C-B946-416F-BBFC-184628D2D2F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9016C-B946-416F-BBFC-184628D2D2F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09016C-B946-416F-BBFC-184628D2D2F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5CBF6-80AA-4FE3-B46C-1F3E9C2F3309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4985F-0AD9-4BC9-B9F9-EE4A7F00482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DB6E2-1E44-4C41-81BD-A7CD0EACC6B7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A17BA-24D1-4759-B167-1B4F31D7C07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87D2D-11AE-4FD7-BAD9-9BC940D09A51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92DA5-88C7-404C-AFC2-98D906C36E9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068A0-AC81-4AE7-AA7C-CC9CE7BE8428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A4713-C4D9-4E09-8D61-1485CF163D2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39524-81B9-4556-9D42-C16A575E5B4A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33C4A-9F78-439A-801F-E1D903E0EA3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DB25C-D4BC-4B47-98E3-99BBAB000800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CE955-C5DA-4A88-A35F-04F8CFDCFF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5AA08-32C1-4367-B3FA-251523453640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DD660-F8AD-41A0-A6BB-B5C13D710A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038C4-B8EE-4999-B862-58FE166E6E05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005BB-154F-44BD-89DF-E3F148D9FFD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28F7D-930A-43A2-AF4D-68E3D88FC4E5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F34F0-FA74-4AA3-8D23-A5C3D828D4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5" name="テキスト ボックス 4"/>
          <p:cNvSpPr txBox="1"/>
          <p:nvPr userDrawn="1"/>
        </p:nvSpPr>
        <p:spPr>
          <a:xfrm>
            <a:off x="1441253" y="116632"/>
            <a:ext cx="61926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/>
              <a:t>チャートを構成するすべての図形は、グループ化されています。</a:t>
            </a:r>
            <a:r>
              <a:rPr kumimoji="1" lang="en-US" altLang="ja-JP" sz="1050" dirty="0" smtClean="0"/>
              <a:t/>
            </a:r>
            <a:br>
              <a:rPr kumimoji="1" lang="en-US" altLang="ja-JP" sz="1050" dirty="0" smtClean="0"/>
            </a:br>
            <a:r>
              <a:rPr kumimoji="1" lang="ja-JP" altLang="en-US" sz="1050" dirty="0" smtClean="0"/>
              <a:t>（チャートの種類によっては、複数の段階に分けてグループ化されているものもあります）</a:t>
            </a:r>
            <a:endParaRPr kumimoji="1" lang="en-US" altLang="ja-JP" sz="1050" dirty="0" smtClean="0"/>
          </a:p>
          <a:p>
            <a:r>
              <a:rPr kumimoji="1" lang="en-US" altLang="ja-JP" sz="1050" dirty="0" smtClean="0"/>
              <a:t>1</a:t>
            </a:r>
            <a:r>
              <a:rPr kumimoji="1" lang="ja-JP" altLang="en-US" sz="1050" dirty="0" smtClean="0"/>
              <a:t>クリックで全体が選択できるので、選択してコピーし、チャートを使用したいスライドへ貼り付けてください。</a:t>
            </a:r>
            <a:endParaRPr kumimoji="1" lang="en-US" altLang="ja-JP" sz="1050" dirty="0" smtClean="0"/>
          </a:p>
          <a:p>
            <a:r>
              <a:rPr kumimoji="1" lang="ja-JP" altLang="en-US" sz="1050" dirty="0" smtClean="0"/>
              <a:t>チャート全体の大きさは、任意のハンドルをドラッグして適宜調節してください。</a:t>
            </a:r>
            <a:endParaRPr kumimoji="1" lang="en-US" altLang="ja-JP" sz="1050" dirty="0" smtClean="0"/>
          </a:p>
          <a:p>
            <a:r>
              <a:rPr kumimoji="1" lang="ja-JP" altLang="en-US" sz="1050" dirty="0" smtClean="0"/>
              <a:t>チャートを分解して編集するには、右ボタンクリックして</a:t>
            </a:r>
            <a:r>
              <a:rPr kumimoji="1" lang="en-US" altLang="ja-JP" sz="1050" dirty="0" smtClean="0"/>
              <a:t>[</a:t>
            </a:r>
            <a:r>
              <a:rPr kumimoji="1" lang="ja-JP" altLang="en-US" sz="1050" dirty="0" smtClean="0"/>
              <a:t>グループ化</a:t>
            </a:r>
            <a:r>
              <a:rPr kumimoji="1" lang="en-US" altLang="ja-JP" sz="1050" dirty="0" smtClean="0"/>
              <a:t>]</a:t>
            </a:r>
            <a:r>
              <a:rPr kumimoji="1" lang="ja-JP" altLang="en-US" sz="1050" dirty="0" smtClean="0"/>
              <a:t>の</a:t>
            </a:r>
            <a:r>
              <a:rPr kumimoji="1" lang="en-US" altLang="ja-JP" sz="1050" dirty="0" smtClean="0"/>
              <a:t>[</a:t>
            </a:r>
            <a:r>
              <a:rPr kumimoji="1" lang="ja-JP" altLang="en-US" sz="1050" dirty="0" smtClean="0"/>
              <a:t>グループ化の解除</a:t>
            </a:r>
            <a:r>
              <a:rPr kumimoji="1" lang="en-US" altLang="ja-JP" sz="1050" dirty="0" smtClean="0"/>
              <a:t>]</a:t>
            </a:r>
            <a:r>
              <a:rPr kumimoji="1" lang="ja-JP" altLang="en-US" sz="1050" dirty="0" smtClean="0"/>
              <a:t>を選択します。</a:t>
            </a:r>
            <a:endParaRPr kumimoji="1" lang="en-US" altLang="ja-JP" sz="1050" dirty="0" smtClean="0"/>
          </a:p>
          <a:p>
            <a:r>
              <a:rPr kumimoji="1" lang="ja-JP" altLang="en-US" sz="1050" dirty="0" smtClean="0"/>
              <a:t>複数の段階に分けてグループ化されているチャートは、複数回グループ化の解除を行う必要があります。</a:t>
            </a:r>
            <a:endParaRPr kumimoji="1" lang="ja-JP" altLang="en-US" sz="105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F2E4F-04FF-460B-86FB-B2A20D90627A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28E8E-04CE-4AB4-A290-92CDD166CB6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5068E-C357-4C1A-8C72-93AC57FBE7E0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E2A47-961A-4ACC-90ED-84987C5356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000125"/>
            <a:ext cx="8229600" cy="512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DAF0274-A83F-4A52-9B79-60B126CAD144}" type="datetimeFigureOut">
              <a:rPr lang="ja-JP" altLang="en-US"/>
              <a:pPr>
                <a:defRPr/>
              </a:pPr>
              <a:t>2013/11/1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35AFBD-A2A6-48C1-8E6B-20F02FEF595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kern="1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785786" y="1500174"/>
            <a:ext cx="7286676" cy="4786346"/>
            <a:chOff x="785786" y="1500174"/>
            <a:chExt cx="7286676" cy="4786346"/>
          </a:xfrm>
        </p:grpSpPr>
        <p:sp>
          <p:nvSpPr>
            <p:cNvPr id="12" name="ホームベース 11"/>
            <p:cNvSpPr/>
            <p:nvPr/>
          </p:nvSpPr>
          <p:spPr>
            <a:xfrm>
              <a:off x="785786" y="4786322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E6BCBC"/>
                </a:gs>
                <a:gs pos="35000">
                  <a:srgbClr val="EDCFCF"/>
                </a:gs>
                <a:gs pos="100000">
                  <a:srgbClr val="F8EC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3" name="曲折矢印 12"/>
            <p:cNvSpPr/>
            <p:nvPr/>
          </p:nvSpPr>
          <p:spPr>
            <a:xfrm>
              <a:off x="1357290" y="3571876"/>
              <a:ext cx="1000132" cy="1067557"/>
            </a:xfrm>
            <a:prstGeom prst="bentArrow">
              <a:avLst>
                <a:gd name="adj1" fmla="val 34552"/>
                <a:gd name="adj2" fmla="val 33188"/>
                <a:gd name="adj3" fmla="val 25000"/>
                <a:gd name="adj4" fmla="val 43750"/>
              </a:avLst>
            </a:prstGeom>
            <a:gradFill>
              <a:gsLst>
                <a:gs pos="0">
                  <a:srgbClr val="7D4D4D"/>
                </a:gs>
                <a:gs pos="80000">
                  <a:srgbClr val="A56767"/>
                </a:gs>
                <a:gs pos="100000">
                  <a:srgbClr val="A76767"/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4" name="曲折矢印 13"/>
            <p:cNvSpPr/>
            <p:nvPr/>
          </p:nvSpPr>
          <p:spPr>
            <a:xfrm>
              <a:off x="3000364" y="1928802"/>
              <a:ext cx="1000132" cy="1067557"/>
            </a:xfrm>
            <a:prstGeom prst="bentArrow">
              <a:avLst>
                <a:gd name="adj1" fmla="val 34552"/>
                <a:gd name="adj2" fmla="val 33188"/>
                <a:gd name="adj3" fmla="val 25000"/>
                <a:gd name="adj4" fmla="val 43750"/>
              </a:avLst>
            </a:prstGeom>
            <a:gradFill>
              <a:gsLst>
                <a:gs pos="0">
                  <a:srgbClr val="7D4D4D"/>
                </a:gs>
                <a:gs pos="80000">
                  <a:srgbClr val="A56767"/>
                </a:gs>
                <a:gs pos="100000">
                  <a:srgbClr val="A76767"/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5" name="ホームベース 14"/>
            <p:cNvSpPr/>
            <p:nvPr/>
          </p:nvSpPr>
          <p:spPr>
            <a:xfrm>
              <a:off x="2428860" y="3143248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E6BCBC"/>
                </a:gs>
                <a:gs pos="35000">
                  <a:srgbClr val="EDCFCF"/>
                </a:gs>
                <a:gs pos="100000">
                  <a:srgbClr val="F8EC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ホームベース 17"/>
            <p:cNvSpPr/>
            <p:nvPr/>
          </p:nvSpPr>
          <p:spPr>
            <a:xfrm>
              <a:off x="4071934" y="1500174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E6BCBC"/>
                </a:gs>
                <a:gs pos="35000">
                  <a:srgbClr val="EDCFCF"/>
                </a:gs>
                <a:gs pos="100000">
                  <a:srgbClr val="F8EC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9318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857224" y="1024048"/>
            <a:ext cx="7429552" cy="5429288"/>
            <a:chOff x="785786" y="917828"/>
            <a:chExt cx="7429552" cy="5429288"/>
          </a:xfrm>
        </p:grpSpPr>
        <p:sp>
          <p:nvSpPr>
            <p:cNvPr id="13" name="右矢印 12"/>
            <p:cNvSpPr/>
            <p:nvPr/>
          </p:nvSpPr>
          <p:spPr>
            <a:xfrm rot="17863546">
              <a:off x="-471528" y="2525183"/>
              <a:ext cx="5429288" cy="2214578"/>
            </a:xfrm>
            <a:prstGeom prst="rightArrow">
              <a:avLst/>
            </a:prstGeom>
            <a:gradFill>
              <a:gsLst>
                <a:gs pos="0">
                  <a:srgbClr val="EFC7FF"/>
                </a:gs>
                <a:gs pos="35000">
                  <a:srgbClr val="F4D7FF"/>
                </a:gs>
                <a:gs pos="100000">
                  <a:srgbClr val="FAEFFF"/>
                </a:gs>
              </a:gsLst>
            </a:gra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 smtClean="0">
                <a:latin typeface="ＭＳ Ｐゴシック" pitchFamily="50" charset="-128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1643042" y="1428736"/>
              <a:ext cx="6572296" cy="1071570"/>
              <a:chOff x="1643042" y="1428736"/>
              <a:chExt cx="6572296" cy="1071570"/>
            </a:xfrm>
          </p:grpSpPr>
          <p:sp>
            <p:nvSpPr>
              <p:cNvPr id="27" name="角丸四角形 26"/>
              <p:cNvSpPr/>
              <p:nvPr/>
            </p:nvSpPr>
            <p:spPr>
              <a:xfrm>
                <a:off x="1643042" y="1428736"/>
                <a:ext cx="2071702" cy="1071570"/>
              </a:xfrm>
              <a:prstGeom prst="roundRect">
                <a:avLst/>
              </a:prstGeom>
              <a:solidFill>
                <a:srgbClr val="78568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4286248" y="1428736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DABCE6"/>
                  </a:gs>
                  <a:gs pos="35000">
                    <a:srgbClr val="E4CFED"/>
                  </a:gs>
                  <a:gs pos="100000">
                    <a:srgbClr val="F5ECF8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9" name="直線コネクタ 28"/>
              <p:cNvCxnSpPr>
                <a:stCxn id="27" idx="3"/>
                <a:endCxn id="28" idx="1"/>
              </p:cNvCxnSpPr>
              <p:nvPr/>
            </p:nvCxnSpPr>
            <p:spPr>
              <a:xfrm>
                <a:off x="3714744" y="1964521"/>
                <a:ext cx="571504" cy="0"/>
              </a:xfrm>
              <a:prstGeom prst="line">
                <a:avLst/>
              </a:prstGeom>
              <a:ln w="9525">
                <a:solidFill>
                  <a:srgbClr val="4C3755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グループ化 14"/>
            <p:cNvGrpSpPr/>
            <p:nvPr/>
          </p:nvGrpSpPr>
          <p:grpSpPr>
            <a:xfrm>
              <a:off x="1357290" y="2643182"/>
              <a:ext cx="6858048" cy="1071570"/>
              <a:chOff x="1357290" y="2643182"/>
              <a:chExt cx="6858048" cy="1071570"/>
            </a:xfrm>
          </p:grpSpPr>
          <p:sp>
            <p:nvSpPr>
              <p:cNvPr id="24" name="角丸四角形 23"/>
              <p:cNvSpPr/>
              <p:nvPr/>
            </p:nvSpPr>
            <p:spPr>
              <a:xfrm>
                <a:off x="1357290" y="2643182"/>
                <a:ext cx="2071702" cy="1071570"/>
              </a:xfrm>
              <a:prstGeom prst="roundRect">
                <a:avLst/>
              </a:prstGeom>
              <a:solidFill>
                <a:srgbClr val="78568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5" name="角丸四角形 24"/>
              <p:cNvSpPr/>
              <p:nvPr/>
            </p:nvSpPr>
            <p:spPr>
              <a:xfrm>
                <a:off x="4286248" y="2643182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DABCE6"/>
                  </a:gs>
                  <a:gs pos="35000">
                    <a:srgbClr val="E4CFED"/>
                  </a:gs>
                  <a:gs pos="100000">
                    <a:srgbClr val="F5ECF8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6" name="直線コネクタ 25"/>
              <p:cNvCxnSpPr>
                <a:stCxn id="24" idx="3"/>
                <a:endCxn id="25" idx="1"/>
              </p:cNvCxnSpPr>
              <p:nvPr/>
            </p:nvCxnSpPr>
            <p:spPr>
              <a:xfrm>
                <a:off x="3428992" y="3178967"/>
                <a:ext cx="857256" cy="0"/>
              </a:xfrm>
              <a:prstGeom prst="line">
                <a:avLst/>
              </a:prstGeom>
              <a:ln w="9525">
                <a:solidFill>
                  <a:srgbClr val="4C3755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グループ化 15"/>
            <p:cNvGrpSpPr/>
            <p:nvPr/>
          </p:nvGrpSpPr>
          <p:grpSpPr>
            <a:xfrm>
              <a:off x="1071538" y="3857628"/>
              <a:ext cx="7143800" cy="1071570"/>
              <a:chOff x="1071538" y="3857628"/>
              <a:chExt cx="7143800" cy="1071570"/>
            </a:xfrm>
          </p:grpSpPr>
          <p:sp>
            <p:nvSpPr>
              <p:cNvPr id="21" name="角丸四角形 20"/>
              <p:cNvSpPr/>
              <p:nvPr/>
            </p:nvSpPr>
            <p:spPr>
              <a:xfrm>
                <a:off x="1071538" y="3857628"/>
                <a:ext cx="2071702" cy="1071570"/>
              </a:xfrm>
              <a:prstGeom prst="roundRect">
                <a:avLst/>
              </a:prstGeom>
              <a:solidFill>
                <a:srgbClr val="78568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>
                <a:off x="4286248" y="3857628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DABCE6"/>
                  </a:gs>
                  <a:gs pos="35000">
                    <a:srgbClr val="E4CFED"/>
                  </a:gs>
                  <a:gs pos="100000">
                    <a:srgbClr val="F5ECF8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3" name="直線コネクタ 22"/>
              <p:cNvCxnSpPr>
                <a:stCxn id="21" idx="3"/>
                <a:endCxn id="22" idx="1"/>
              </p:cNvCxnSpPr>
              <p:nvPr/>
            </p:nvCxnSpPr>
            <p:spPr>
              <a:xfrm>
                <a:off x="3143240" y="4393413"/>
                <a:ext cx="1143008" cy="0"/>
              </a:xfrm>
              <a:prstGeom prst="line">
                <a:avLst/>
              </a:prstGeom>
              <a:ln w="9525">
                <a:solidFill>
                  <a:srgbClr val="4C3755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グループ化 16"/>
            <p:cNvGrpSpPr/>
            <p:nvPr/>
          </p:nvGrpSpPr>
          <p:grpSpPr>
            <a:xfrm>
              <a:off x="785786" y="5072074"/>
              <a:ext cx="7429552" cy="1071570"/>
              <a:chOff x="785786" y="5072074"/>
              <a:chExt cx="7429552" cy="1071570"/>
            </a:xfrm>
          </p:grpSpPr>
          <p:sp>
            <p:nvSpPr>
              <p:cNvPr id="18" name="角丸四角形 17"/>
              <p:cNvSpPr/>
              <p:nvPr/>
            </p:nvSpPr>
            <p:spPr>
              <a:xfrm>
                <a:off x="785786" y="5072074"/>
                <a:ext cx="2071702" cy="1071570"/>
              </a:xfrm>
              <a:prstGeom prst="roundRect">
                <a:avLst/>
              </a:prstGeom>
              <a:solidFill>
                <a:srgbClr val="78568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19" name="角丸四角形 18"/>
              <p:cNvSpPr/>
              <p:nvPr/>
            </p:nvSpPr>
            <p:spPr>
              <a:xfrm>
                <a:off x="4286248" y="5072074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DABCE6"/>
                  </a:gs>
                  <a:gs pos="35000">
                    <a:srgbClr val="E4CFED"/>
                  </a:gs>
                  <a:gs pos="100000">
                    <a:srgbClr val="F5ECF8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0" name="直線コネクタ 19"/>
              <p:cNvCxnSpPr>
                <a:stCxn id="18" idx="3"/>
                <a:endCxn id="19" idx="1"/>
              </p:cNvCxnSpPr>
              <p:nvPr/>
            </p:nvCxnSpPr>
            <p:spPr>
              <a:xfrm>
                <a:off x="2857488" y="5607859"/>
                <a:ext cx="1428760" cy="0"/>
              </a:xfrm>
              <a:prstGeom prst="line">
                <a:avLst/>
              </a:prstGeom>
              <a:ln w="9525">
                <a:solidFill>
                  <a:srgbClr val="4C3755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868820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1107257" y="1310940"/>
            <a:ext cx="6929486" cy="5286412"/>
            <a:chOff x="857224" y="1071546"/>
            <a:chExt cx="6929486" cy="5286412"/>
          </a:xfrm>
        </p:grpSpPr>
        <p:sp>
          <p:nvSpPr>
            <p:cNvPr id="31" name="上矢印 30"/>
            <p:cNvSpPr/>
            <p:nvPr/>
          </p:nvSpPr>
          <p:spPr>
            <a:xfrm>
              <a:off x="857224" y="1071546"/>
              <a:ext cx="2643206" cy="5286412"/>
            </a:xfrm>
            <a:prstGeom prst="upArrow">
              <a:avLst>
                <a:gd name="adj1" fmla="val 50000"/>
                <a:gd name="adj2" fmla="val 29347"/>
              </a:avLst>
            </a:prstGeom>
            <a:gradFill>
              <a:gsLst>
                <a:gs pos="0">
                  <a:srgbClr val="7D4D4D"/>
                </a:gs>
                <a:gs pos="80000">
                  <a:srgbClr val="A56767"/>
                </a:gs>
                <a:gs pos="100000">
                  <a:srgbClr val="A76767"/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eaVert" rtlCol="0" anchor="b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あああああ</a:t>
              </a:r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2143108" y="207167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E6BCBC"/>
                </a:gs>
                <a:gs pos="35000">
                  <a:srgbClr val="EDCFCF"/>
                </a:gs>
                <a:gs pos="100000">
                  <a:srgbClr val="F8EC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2143108" y="314324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E6BCBC"/>
                </a:gs>
                <a:gs pos="35000">
                  <a:srgbClr val="EDCFCF"/>
                </a:gs>
                <a:gs pos="100000">
                  <a:srgbClr val="F8EC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4" name="角丸四角形 33"/>
            <p:cNvSpPr/>
            <p:nvPr/>
          </p:nvSpPr>
          <p:spPr>
            <a:xfrm>
              <a:off x="2143108" y="421481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E6BCBC"/>
                </a:gs>
                <a:gs pos="35000">
                  <a:srgbClr val="EDCFCF"/>
                </a:gs>
                <a:gs pos="100000">
                  <a:srgbClr val="F8EC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5" name="角丸四角形 34"/>
            <p:cNvSpPr/>
            <p:nvPr/>
          </p:nvSpPr>
          <p:spPr>
            <a:xfrm>
              <a:off x="2143108" y="528638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E6BCBC"/>
                </a:gs>
                <a:gs pos="35000">
                  <a:srgbClr val="EDCFCF"/>
                </a:gs>
                <a:gs pos="100000">
                  <a:srgbClr val="F8EC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7596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1107257" y="1310940"/>
            <a:ext cx="6929486" cy="5286412"/>
            <a:chOff x="857224" y="1071546"/>
            <a:chExt cx="6929486" cy="5286412"/>
          </a:xfrm>
        </p:grpSpPr>
        <p:sp>
          <p:nvSpPr>
            <p:cNvPr id="31" name="上矢印 30"/>
            <p:cNvSpPr/>
            <p:nvPr/>
          </p:nvSpPr>
          <p:spPr>
            <a:xfrm>
              <a:off x="857224" y="1071546"/>
              <a:ext cx="2643206" cy="5286412"/>
            </a:xfrm>
            <a:prstGeom prst="upArrow">
              <a:avLst>
                <a:gd name="adj1" fmla="val 50000"/>
                <a:gd name="adj2" fmla="val 29347"/>
              </a:avLst>
            </a:prstGeom>
            <a:gradFill>
              <a:gsLst>
                <a:gs pos="0">
                  <a:srgbClr val="7B7D4D"/>
                </a:gs>
                <a:gs pos="80000">
                  <a:srgbClr val="A2A567"/>
                </a:gs>
                <a:gs pos="100000">
                  <a:srgbClr val="A4A767"/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eaVert" rtlCol="0" anchor="b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あああああ</a:t>
              </a:r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2143108" y="207167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E4E6BC"/>
                </a:gs>
                <a:gs pos="35000">
                  <a:srgbClr val="ECEDCF"/>
                </a:gs>
                <a:gs pos="100000">
                  <a:srgbClr val="F7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2143108" y="314324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E4E6BC"/>
                </a:gs>
                <a:gs pos="35000">
                  <a:srgbClr val="ECEDCF"/>
                </a:gs>
                <a:gs pos="100000">
                  <a:srgbClr val="F7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4" name="角丸四角形 33"/>
            <p:cNvSpPr/>
            <p:nvPr/>
          </p:nvSpPr>
          <p:spPr>
            <a:xfrm>
              <a:off x="2143108" y="421481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E4E6BC"/>
                </a:gs>
                <a:gs pos="35000">
                  <a:srgbClr val="ECEDCF"/>
                </a:gs>
                <a:gs pos="100000">
                  <a:srgbClr val="F7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5" name="角丸四角形 34"/>
            <p:cNvSpPr/>
            <p:nvPr/>
          </p:nvSpPr>
          <p:spPr>
            <a:xfrm>
              <a:off x="2143108" y="528638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E4E6BC"/>
                </a:gs>
                <a:gs pos="35000">
                  <a:srgbClr val="ECEDCF"/>
                </a:gs>
                <a:gs pos="100000">
                  <a:srgbClr val="F7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7596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1107257" y="1310940"/>
            <a:ext cx="6929486" cy="5286412"/>
            <a:chOff x="857224" y="1071546"/>
            <a:chExt cx="6929486" cy="5286412"/>
          </a:xfrm>
        </p:grpSpPr>
        <p:sp>
          <p:nvSpPr>
            <p:cNvPr id="31" name="上矢印 30"/>
            <p:cNvSpPr/>
            <p:nvPr/>
          </p:nvSpPr>
          <p:spPr>
            <a:xfrm>
              <a:off x="857224" y="1071546"/>
              <a:ext cx="2643206" cy="5286412"/>
            </a:xfrm>
            <a:prstGeom prst="upArrow">
              <a:avLst>
                <a:gd name="adj1" fmla="val 50000"/>
                <a:gd name="adj2" fmla="val 29347"/>
              </a:avLst>
            </a:prstGeom>
            <a:gradFill>
              <a:gsLst>
                <a:gs pos="0">
                  <a:srgbClr val="537D4D"/>
                </a:gs>
                <a:gs pos="80000">
                  <a:srgbClr val="6EA567"/>
                </a:gs>
                <a:gs pos="100000">
                  <a:srgbClr val="6FA767"/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eaVert" rtlCol="0" anchor="b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あああああ</a:t>
              </a:r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2143108" y="207167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C1E6BC"/>
                </a:gs>
                <a:gs pos="35000">
                  <a:srgbClr val="D3EDCF"/>
                </a:gs>
                <a:gs pos="100000">
                  <a:srgbClr val="ED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2143108" y="314324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C1E6BC"/>
                </a:gs>
                <a:gs pos="35000">
                  <a:srgbClr val="D3EDCF"/>
                </a:gs>
                <a:gs pos="100000">
                  <a:srgbClr val="ED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4" name="角丸四角形 33"/>
            <p:cNvSpPr/>
            <p:nvPr/>
          </p:nvSpPr>
          <p:spPr>
            <a:xfrm>
              <a:off x="2143108" y="421481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C1E6BC"/>
                </a:gs>
                <a:gs pos="35000">
                  <a:srgbClr val="D3EDCF"/>
                </a:gs>
                <a:gs pos="100000">
                  <a:srgbClr val="ED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5" name="角丸四角形 34"/>
            <p:cNvSpPr/>
            <p:nvPr/>
          </p:nvSpPr>
          <p:spPr>
            <a:xfrm>
              <a:off x="2143108" y="528638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C1E6BC"/>
                </a:gs>
                <a:gs pos="35000">
                  <a:srgbClr val="D3EDCF"/>
                </a:gs>
                <a:gs pos="100000">
                  <a:srgbClr val="ED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7596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1107257" y="1310940"/>
            <a:ext cx="6929486" cy="5286412"/>
            <a:chOff x="857224" y="1071546"/>
            <a:chExt cx="6929486" cy="5286412"/>
          </a:xfrm>
        </p:grpSpPr>
        <p:sp>
          <p:nvSpPr>
            <p:cNvPr id="31" name="上矢印 30"/>
            <p:cNvSpPr/>
            <p:nvPr/>
          </p:nvSpPr>
          <p:spPr>
            <a:xfrm>
              <a:off x="857224" y="1071546"/>
              <a:ext cx="2643206" cy="5286412"/>
            </a:xfrm>
            <a:prstGeom prst="upArrow">
              <a:avLst>
                <a:gd name="adj1" fmla="val 50000"/>
                <a:gd name="adj2" fmla="val 29347"/>
              </a:avLst>
            </a:prstGeom>
            <a:gradFill>
              <a:gsLst>
                <a:gs pos="0">
                  <a:srgbClr val="4D647D"/>
                </a:gs>
                <a:gs pos="80000">
                  <a:srgbClr val="6785A5"/>
                </a:gs>
                <a:gs pos="100000">
                  <a:srgbClr val="6785A7"/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eaVert" rtlCol="0" anchor="b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あああああ</a:t>
              </a:r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2143108" y="207167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BCD0E6"/>
                </a:gs>
                <a:gs pos="35000">
                  <a:srgbClr val="CFDDED"/>
                </a:gs>
                <a:gs pos="100000">
                  <a:srgbClr val="ECF2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2143108" y="314324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BCD0E6"/>
                </a:gs>
                <a:gs pos="35000">
                  <a:srgbClr val="CFDDED"/>
                </a:gs>
                <a:gs pos="100000">
                  <a:srgbClr val="ECF2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4" name="角丸四角形 33"/>
            <p:cNvSpPr/>
            <p:nvPr/>
          </p:nvSpPr>
          <p:spPr>
            <a:xfrm>
              <a:off x="2143108" y="421481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BCD0E6"/>
                </a:gs>
                <a:gs pos="35000">
                  <a:srgbClr val="CFDDED"/>
                </a:gs>
                <a:gs pos="100000">
                  <a:srgbClr val="ECF2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5" name="角丸四角形 34"/>
            <p:cNvSpPr/>
            <p:nvPr/>
          </p:nvSpPr>
          <p:spPr>
            <a:xfrm>
              <a:off x="2143108" y="528638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BCD0E6"/>
                </a:gs>
                <a:gs pos="35000">
                  <a:srgbClr val="CFDDED"/>
                </a:gs>
                <a:gs pos="100000">
                  <a:srgbClr val="ECF2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7596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1107257" y="1310940"/>
            <a:ext cx="6929486" cy="5286412"/>
            <a:chOff x="857224" y="1071546"/>
            <a:chExt cx="6929486" cy="5286412"/>
          </a:xfrm>
        </p:grpSpPr>
        <p:sp>
          <p:nvSpPr>
            <p:cNvPr id="31" name="上矢印 30"/>
            <p:cNvSpPr/>
            <p:nvPr/>
          </p:nvSpPr>
          <p:spPr>
            <a:xfrm>
              <a:off x="857224" y="1071546"/>
              <a:ext cx="2643206" cy="5286412"/>
            </a:xfrm>
            <a:prstGeom prst="upArrow">
              <a:avLst>
                <a:gd name="adj1" fmla="val 50000"/>
                <a:gd name="adj2" fmla="val 29347"/>
              </a:avLst>
            </a:prstGeom>
            <a:gradFill>
              <a:gsLst>
                <a:gs pos="0">
                  <a:srgbClr val="6F4D7D"/>
                </a:gs>
                <a:gs pos="80000">
                  <a:srgbClr val="9367A5"/>
                </a:gs>
                <a:gs pos="100000">
                  <a:srgbClr val="9567A7"/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eaVert" rtlCol="0" anchor="b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あああああ</a:t>
              </a:r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2143108" y="207167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DABCE6"/>
                </a:gs>
                <a:gs pos="35000">
                  <a:srgbClr val="E4CFED"/>
                </a:gs>
                <a:gs pos="100000">
                  <a:srgbClr val="F5EC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2143108" y="314324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DABCE6"/>
                </a:gs>
                <a:gs pos="35000">
                  <a:srgbClr val="E4CFED"/>
                </a:gs>
                <a:gs pos="100000">
                  <a:srgbClr val="F5EC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4" name="角丸四角形 33"/>
            <p:cNvSpPr/>
            <p:nvPr/>
          </p:nvSpPr>
          <p:spPr>
            <a:xfrm>
              <a:off x="2143108" y="421481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DABCE6"/>
                </a:gs>
                <a:gs pos="35000">
                  <a:srgbClr val="E4CFED"/>
                </a:gs>
                <a:gs pos="100000">
                  <a:srgbClr val="F5EC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35" name="角丸四角形 34"/>
            <p:cNvSpPr/>
            <p:nvPr/>
          </p:nvSpPr>
          <p:spPr>
            <a:xfrm>
              <a:off x="2143108" y="5286388"/>
              <a:ext cx="5643602" cy="928694"/>
            </a:xfrm>
            <a:prstGeom prst="roundRect">
              <a:avLst/>
            </a:prstGeom>
            <a:gradFill>
              <a:gsLst>
                <a:gs pos="0">
                  <a:srgbClr val="DABCE6"/>
                </a:gs>
                <a:gs pos="35000">
                  <a:srgbClr val="E4CFED"/>
                </a:gs>
                <a:gs pos="100000">
                  <a:srgbClr val="F5EC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759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813716" y="1522974"/>
            <a:ext cx="7286676" cy="4786346"/>
            <a:chOff x="785786" y="1500174"/>
            <a:chExt cx="7286676" cy="4786346"/>
          </a:xfrm>
        </p:grpSpPr>
        <p:sp>
          <p:nvSpPr>
            <p:cNvPr id="12" name="ホームベース 11"/>
            <p:cNvSpPr/>
            <p:nvPr/>
          </p:nvSpPr>
          <p:spPr>
            <a:xfrm>
              <a:off x="785786" y="4786322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E4E6BC"/>
                </a:gs>
                <a:gs pos="35000">
                  <a:srgbClr val="ECEDCF"/>
                </a:gs>
                <a:gs pos="100000">
                  <a:srgbClr val="F7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3" name="曲折矢印 12"/>
            <p:cNvSpPr/>
            <p:nvPr/>
          </p:nvSpPr>
          <p:spPr>
            <a:xfrm>
              <a:off x="1357290" y="3571876"/>
              <a:ext cx="1000132" cy="1067557"/>
            </a:xfrm>
            <a:prstGeom prst="bentArrow">
              <a:avLst>
                <a:gd name="adj1" fmla="val 34552"/>
                <a:gd name="adj2" fmla="val 33188"/>
                <a:gd name="adj3" fmla="val 25000"/>
                <a:gd name="adj4" fmla="val 43750"/>
              </a:avLst>
            </a:prstGeom>
            <a:gradFill>
              <a:gsLst>
                <a:gs pos="0">
                  <a:srgbClr val="7B7D4D"/>
                </a:gs>
                <a:gs pos="80000">
                  <a:srgbClr val="A2A567"/>
                </a:gs>
                <a:gs pos="100000">
                  <a:srgbClr val="A4A767"/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4" name="曲折矢印 13"/>
            <p:cNvSpPr/>
            <p:nvPr/>
          </p:nvSpPr>
          <p:spPr>
            <a:xfrm>
              <a:off x="3000364" y="1928802"/>
              <a:ext cx="1000132" cy="1067557"/>
            </a:xfrm>
            <a:prstGeom prst="bentArrow">
              <a:avLst>
                <a:gd name="adj1" fmla="val 34552"/>
                <a:gd name="adj2" fmla="val 33188"/>
                <a:gd name="adj3" fmla="val 25000"/>
                <a:gd name="adj4" fmla="val 43750"/>
              </a:avLst>
            </a:prstGeom>
            <a:gradFill>
              <a:gsLst>
                <a:gs pos="0">
                  <a:srgbClr val="7B7D4D"/>
                </a:gs>
                <a:gs pos="80000">
                  <a:srgbClr val="A2A567"/>
                </a:gs>
                <a:gs pos="100000">
                  <a:srgbClr val="A4A767"/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5" name="ホームベース 14"/>
            <p:cNvSpPr/>
            <p:nvPr/>
          </p:nvSpPr>
          <p:spPr>
            <a:xfrm>
              <a:off x="2428860" y="3143248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E4E6BC"/>
                </a:gs>
                <a:gs pos="35000">
                  <a:srgbClr val="ECEDCF"/>
                </a:gs>
                <a:gs pos="100000">
                  <a:srgbClr val="F7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ホームベース 17"/>
            <p:cNvSpPr/>
            <p:nvPr/>
          </p:nvSpPr>
          <p:spPr>
            <a:xfrm>
              <a:off x="4071934" y="1500174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E4E6BC"/>
                </a:gs>
                <a:gs pos="35000">
                  <a:srgbClr val="ECEDCF"/>
                </a:gs>
                <a:gs pos="100000">
                  <a:srgbClr val="F7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0078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813716" y="1522974"/>
            <a:ext cx="7286676" cy="4786346"/>
            <a:chOff x="785786" y="1500174"/>
            <a:chExt cx="7286676" cy="4786346"/>
          </a:xfrm>
        </p:grpSpPr>
        <p:sp>
          <p:nvSpPr>
            <p:cNvPr id="12" name="ホームベース 11"/>
            <p:cNvSpPr/>
            <p:nvPr/>
          </p:nvSpPr>
          <p:spPr>
            <a:xfrm>
              <a:off x="785786" y="4786322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C1E6BC"/>
                </a:gs>
                <a:gs pos="35000">
                  <a:srgbClr val="D3EDCF"/>
                </a:gs>
                <a:gs pos="100000">
                  <a:srgbClr val="ED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3" name="曲折矢印 12"/>
            <p:cNvSpPr/>
            <p:nvPr/>
          </p:nvSpPr>
          <p:spPr>
            <a:xfrm>
              <a:off x="1357290" y="3571876"/>
              <a:ext cx="1000132" cy="1067557"/>
            </a:xfrm>
            <a:prstGeom prst="bentArrow">
              <a:avLst>
                <a:gd name="adj1" fmla="val 34552"/>
                <a:gd name="adj2" fmla="val 33188"/>
                <a:gd name="adj3" fmla="val 25000"/>
                <a:gd name="adj4" fmla="val 43750"/>
              </a:avLst>
            </a:prstGeom>
            <a:gradFill>
              <a:gsLst>
                <a:gs pos="0">
                  <a:srgbClr val="537D4D"/>
                </a:gs>
                <a:gs pos="80000">
                  <a:srgbClr val="6EA567"/>
                </a:gs>
                <a:gs pos="100000">
                  <a:srgbClr val="6FA767"/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4" name="曲折矢印 13"/>
            <p:cNvSpPr/>
            <p:nvPr/>
          </p:nvSpPr>
          <p:spPr>
            <a:xfrm>
              <a:off x="3000364" y="1928802"/>
              <a:ext cx="1000132" cy="1067557"/>
            </a:xfrm>
            <a:prstGeom prst="bentArrow">
              <a:avLst>
                <a:gd name="adj1" fmla="val 34552"/>
                <a:gd name="adj2" fmla="val 33188"/>
                <a:gd name="adj3" fmla="val 25000"/>
                <a:gd name="adj4" fmla="val 43750"/>
              </a:avLst>
            </a:prstGeom>
            <a:gradFill>
              <a:gsLst>
                <a:gs pos="0">
                  <a:srgbClr val="537D4D"/>
                </a:gs>
                <a:gs pos="80000">
                  <a:srgbClr val="6EA567"/>
                </a:gs>
                <a:gs pos="100000">
                  <a:srgbClr val="6FA767"/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5" name="ホームベース 14"/>
            <p:cNvSpPr/>
            <p:nvPr/>
          </p:nvSpPr>
          <p:spPr>
            <a:xfrm>
              <a:off x="2428860" y="3143248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C1E6BC"/>
                </a:gs>
                <a:gs pos="35000">
                  <a:srgbClr val="D3EDCF"/>
                </a:gs>
                <a:gs pos="100000">
                  <a:srgbClr val="ED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ホームベース 17"/>
            <p:cNvSpPr/>
            <p:nvPr/>
          </p:nvSpPr>
          <p:spPr>
            <a:xfrm>
              <a:off x="4071934" y="1500174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C1E6BC"/>
                </a:gs>
                <a:gs pos="35000">
                  <a:srgbClr val="D3EDCF"/>
                </a:gs>
                <a:gs pos="100000">
                  <a:srgbClr val="EDF8EC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7841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827584" y="1522974"/>
            <a:ext cx="7286676" cy="4786346"/>
            <a:chOff x="785786" y="1500174"/>
            <a:chExt cx="7286676" cy="4786346"/>
          </a:xfrm>
        </p:grpSpPr>
        <p:sp>
          <p:nvSpPr>
            <p:cNvPr id="12" name="ホームベース 11"/>
            <p:cNvSpPr/>
            <p:nvPr/>
          </p:nvSpPr>
          <p:spPr>
            <a:xfrm>
              <a:off x="785786" y="4786322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BCD0E6"/>
                </a:gs>
                <a:gs pos="35000">
                  <a:srgbClr val="CFDDED"/>
                </a:gs>
                <a:gs pos="100000">
                  <a:srgbClr val="ECF2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3" name="曲折矢印 12"/>
            <p:cNvSpPr/>
            <p:nvPr/>
          </p:nvSpPr>
          <p:spPr>
            <a:xfrm>
              <a:off x="1357290" y="3571876"/>
              <a:ext cx="1000132" cy="1067557"/>
            </a:xfrm>
            <a:prstGeom prst="bentArrow">
              <a:avLst>
                <a:gd name="adj1" fmla="val 34552"/>
                <a:gd name="adj2" fmla="val 33188"/>
                <a:gd name="adj3" fmla="val 25000"/>
                <a:gd name="adj4" fmla="val 43750"/>
              </a:avLst>
            </a:prstGeom>
            <a:gradFill>
              <a:gsLst>
                <a:gs pos="0">
                  <a:srgbClr val="4D647D"/>
                </a:gs>
                <a:gs pos="80000">
                  <a:srgbClr val="6785A5"/>
                </a:gs>
                <a:gs pos="100000">
                  <a:srgbClr val="6785A7"/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4" name="曲折矢印 13"/>
            <p:cNvSpPr/>
            <p:nvPr/>
          </p:nvSpPr>
          <p:spPr>
            <a:xfrm>
              <a:off x="3000364" y="1928802"/>
              <a:ext cx="1000132" cy="1067557"/>
            </a:xfrm>
            <a:prstGeom prst="bentArrow">
              <a:avLst>
                <a:gd name="adj1" fmla="val 34552"/>
                <a:gd name="adj2" fmla="val 33188"/>
                <a:gd name="adj3" fmla="val 25000"/>
                <a:gd name="adj4" fmla="val 43750"/>
              </a:avLst>
            </a:prstGeom>
            <a:gradFill>
              <a:gsLst>
                <a:gs pos="0">
                  <a:srgbClr val="4D647D"/>
                </a:gs>
                <a:gs pos="80000">
                  <a:srgbClr val="6785A5"/>
                </a:gs>
                <a:gs pos="100000">
                  <a:srgbClr val="6785A7"/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5" name="ホームベース 14"/>
            <p:cNvSpPr/>
            <p:nvPr/>
          </p:nvSpPr>
          <p:spPr>
            <a:xfrm>
              <a:off x="2428860" y="3143248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BCD0E6"/>
                </a:gs>
                <a:gs pos="35000">
                  <a:srgbClr val="CFDDED"/>
                </a:gs>
                <a:gs pos="100000">
                  <a:srgbClr val="ECF2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ホームベース 17"/>
            <p:cNvSpPr/>
            <p:nvPr/>
          </p:nvSpPr>
          <p:spPr>
            <a:xfrm>
              <a:off x="4071934" y="1500174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BCD0E6"/>
                </a:gs>
                <a:gs pos="35000">
                  <a:srgbClr val="CFDDED"/>
                </a:gs>
                <a:gs pos="100000">
                  <a:srgbClr val="ECF2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5150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827584" y="1522974"/>
            <a:ext cx="7286676" cy="4786346"/>
            <a:chOff x="785786" y="1500174"/>
            <a:chExt cx="7286676" cy="4786346"/>
          </a:xfrm>
        </p:grpSpPr>
        <p:sp>
          <p:nvSpPr>
            <p:cNvPr id="12" name="ホームベース 11"/>
            <p:cNvSpPr/>
            <p:nvPr/>
          </p:nvSpPr>
          <p:spPr>
            <a:xfrm>
              <a:off x="785786" y="4786322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DABCE6"/>
                </a:gs>
                <a:gs pos="35000">
                  <a:srgbClr val="E4CFED"/>
                </a:gs>
                <a:gs pos="100000">
                  <a:srgbClr val="F5EC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3" name="曲折矢印 12"/>
            <p:cNvSpPr/>
            <p:nvPr/>
          </p:nvSpPr>
          <p:spPr>
            <a:xfrm>
              <a:off x="1357290" y="3571876"/>
              <a:ext cx="1000132" cy="1067557"/>
            </a:xfrm>
            <a:prstGeom prst="bentArrow">
              <a:avLst>
                <a:gd name="adj1" fmla="val 34552"/>
                <a:gd name="adj2" fmla="val 33188"/>
                <a:gd name="adj3" fmla="val 25000"/>
                <a:gd name="adj4" fmla="val 43750"/>
              </a:avLst>
            </a:prstGeom>
            <a:gradFill>
              <a:gsLst>
                <a:gs pos="0">
                  <a:srgbClr val="6F4D7D"/>
                </a:gs>
                <a:gs pos="80000">
                  <a:srgbClr val="9367A5"/>
                </a:gs>
                <a:gs pos="100000">
                  <a:srgbClr val="9567A7"/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4" name="曲折矢印 13"/>
            <p:cNvSpPr/>
            <p:nvPr/>
          </p:nvSpPr>
          <p:spPr>
            <a:xfrm>
              <a:off x="3000364" y="1928802"/>
              <a:ext cx="1000132" cy="1067557"/>
            </a:xfrm>
            <a:prstGeom prst="bentArrow">
              <a:avLst>
                <a:gd name="adj1" fmla="val 34552"/>
                <a:gd name="adj2" fmla="val 33188"/>
                <a:gd name="adj3" fmla="val 25000"/>
                <a:gd name="adj4" fmla="val 43750"/>
              </a:avLst>
            </a:prstGeom>
            <a:gradFill>
              <a:gsLst>
                <a:gs pos="0">
                  <a:srgbClr val="6F4D7D"/>
                </a:gs>
                <a:gs pos="80000">
                  <a:srgbClr val="9367A5"/>
                </a:gs>
                <a:gs pos="100000">
                  <a:srgbClr val="9567A7"/>
                </a:gs>
              </a:gsLst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280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endParaRPr>
            </a:p>
          </p:txBody>
        </p:sp>
        <p:sp>
          <p:nvSpPr>
            <p:cNvPr id="15" name="ホームベース 14"/>
            <p:cNvSpPr/>
            <p:nvPr/>
          </p:nvSpPr>
          <p:spPr>
            <a:xfrm>
              <a:off x="2428860" y="3143248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DABCE6"/>
                </a:gs>
                <a:gs pos="35000">
                  <a:srgbClr val="E4CFED"/>
                </a:gs>
                <a:gs pos="100000">
                  <a:srgbClr val="F5EC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  <p:sp>
          <p:nvSpPr>
            <p:cNvPr id="18" name="ホームベース 17"/>
            <p:cNvSpPr/>
            <p:nvPr/>
          </p:nvSpPr>
          <p:spPr>
            <a:xfrm>
              <a:off x="4071934" y="1500174"/>
              <a:ext cx="4000528" cy="1500198"/>
            </a:xfrm>
            <a:prstGeom prst="homePlate">
              <a:avLst>
                <a:gd name="adj" fmla="val 25437"/>
              </a:avLst>
            </a:prstGeom>
            <a:gradFill>
              <a:gsLst>
                <a:gs pos="0">
                  <a:srgbClr val="DABCE6"/>
                </a:gs>
                <a:gs pos="35000">
                  <a:srgbClr val="E4CFED"/>
                </a:gs>
                <a:gs pos="100000">
                  <a:srgbClr val="F5ECF8"/>
                </a:gs>
              </a:gsLst>
            </a:gradFill>
            <a:ln>
              <a:solidFill>
                <a:srgbClr val="969696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2800" dirty="0" smtClean="0">
                  <a:latin typeface="ＭＳ Ｐゴシック" pitchFamily="50" charset="-128"/>
                  <a:ea typeface="ＭＳ Ｐゴシック" pitchFamily="50" charset="-128"/>
                </a:rPr>
                <a:t>あああ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2015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857224" y="1024048"/>
            <a:ext cx="7429552" cy="5429288"/>
            <a:chOff x="785786" y="917828"/>
            <a:chExt cx="7429552" cy="5429288"/>
          </a:xfrm>
        </p:grpSpPr>
        <p:sp>
          <p:nvSpPr>
            <p:cNvPr id="13" name="右矢印 12"/>
            <p:cNvSpPr/>
            <p:nvPr/>
          </p:nvSpPr>
          <p:spPr>
            <a:xfrm rot="17863546">
              <a:off x="-471528" y="2525183"/>
              <a:ext cx="5429288" cy="2214578"/>
            </a:xfrm>
            <a:prstGeom prst="rightArrow">
              <a:avLst/>
            </a:prstGeom>
            <a:gradFill>
              <a:gsLst>
                <a:gs pos="0">
                  <a:srgbClr val="FFC7C7"/>
                </a:gs>
                <a:gs pos="35000">
                  <a:srgbClr val="FFD7D7"/>
                </a:gs>
                <a:gs pos="100000">
                  <a:srgbClr val="FFEFEF"/>
                </a:gs>
              </a:gsLst>
            </a:gra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 smtClean="0">
                <a:latin typeface="ＭＳ Ｐゴシック" pitchFamily="50" charset="-128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1643042" y="1428736"/>
              <a:ext cx="6572296" cy="1071570"/>
              <a:chOff x="1643042" y="1428736"/>
              <a:chExt cx="6572296" cy="1071570"/>
            </a:xfrm>
          </p:grpSpPr>
          <p:sp>
            <p:nvSpPr>
              <p:cNvPr id="27" name="角丸四角形 26"/>
              <p:cNvSpPr/>
              <p:nvPr/>
            </p:nvSpPr>
            <p:spPr>
              <a:xfrm>
                <a:off x="1643042" y="1428736"/>
                <a:ext cx="2071702" cy="1071570"/>
              </a:xfrm>
              <a:prstGeom prst="roundRect">
                <a:avLst/>
              </a:prstGeom>
              <a:solidFill>
                <a:srgbClr val="86565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4286248" y="1428736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E6BCBC"/>
                  </a:gs>
                  <a:gs pos="35000">
                    <a:srgbClr val="EDCFCF"/>
                  </a:gs>
                  <a:gs pos="100000">
                    <a:srgbClr val="F8ECEC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9" name="直線コネクタ 28"/>
              <p:cNvCxnSpPr>
                <a:stCxn id="27" idx="3"/>
                <a:endCxn id="28" idx="1"/>
              </p:cNvCxnSpPr>
              <p:nvPr/>
            </p:nvCxnSpPr>
            <p:spPr>
              <a:xfrm>
                <a:off x="3714744" y="1964521"/>
                <a:ext cx="571504" cy="0"/>
              </a:xfrm>
              <a:prstGeom prst="line">
                <a:avLst/>
              </a:prstGeom>
              <a:ln w="9525">
                <a:solidFill>
                  <a:srgbClr val="553737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グループ化 14"/>
            <p:cNvGrpSpPr/>
            <p:nvPr/>
          </p:nvGrpSpPr>
          <p:grpSpPr>
            <a:xfrm>
              <a:off x="1357290" y="2643182"/>
              <a:ext cx="6858048" cy="1071570"/>
              <a:chOff x="1357290" y="2643182"/>
              <a:chExt cx="6858048" cy="1071570"/>
            </a:xfrm>
          </p:grpSpPr>
          <p:sp>
            <p:nvSpPr>
              <p:cNvPr id="24" name="角丸四角形 23"/>
              <p:cNvSpPr/>
              <p:nvPr/>
            </p:nvSpPr>
            <p:spPr>
              <a:xfrm>
                <a:off x="1357290" y="2643182"/>
                <a:ext cx="2071702" cy="1071570"/>
              </a:xfrm>
              <a:prstGeom prst="roundRect">
                <a:avLst/>
              </a:prstGeom>
              <a:solidFill>
                <a:srgbClr val="86565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5" name="角丸四角形 24"/>
              <p:cNvSpPr/>
              <p:nvPr/>
            </p:nvSpPr>
            <p:spPr>
              <a:xfrm>
                <a:off x="4286248" y="2643182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E6BCBC"/>
                  </a:gs>
                  <a:gs pos="35000">
                    <a:srgbClr val="EDCFCF"/>
                  </a:gs>
                  <a:gs pos="100000">
                    <a:srgbClr val="F8ECEC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6" name="直線コネクタ 25"/>
              <p:cNvCxnSpPr>
                <a:stCxn id="24" idx="3"/>
                <a:endCxn id="25" idx="1"/>
              </p:cNvCxnSpPr>
              <p:nvPr/>
            </p:nvCxnSpPr>
            <p:spPr>
              <a:xfrm>
                <a:off x="3428992" y="3178967"/>
                <a:ext cx="857256" cy="0"/>
              </a:xfrm>
              <a:prstGeom prst="line">
                <a:avLst/>
              </a:prstGeom>
              <a:ln w="9525">
                <a:solidFill>
                  <a:srgbClr val="553737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グループ化 15"/>
            <p:cNvGrpSpPr/>
            <p:nvPr/>
          </p:nvGrpSpPr>
          <p:grpSpPr>
            <a:xfrm>
              <a:off x="1071538" y="3857628"/>
              <a:ext cx="7143800" cy="1071570"/>
              <a:chOff x="1071538" y="3857628"/>
              <a:chExt cx="7143800" cy="1071570"/>
            </a:xfrm>
          </p:grpSpPr>
          <p:sp>
            <p:nvSpPr>
              <p:cNvPr id="21" name="角丸四角形 20"/>
              <p:cNvSpPr/>
              <p:nvPr/>
            </p:nvSpPr>
            <p:spPr>
              <a:xfrm>
                <a:off x="1071538" y="3857628"/>
                <a:ext cx="2071702" cy="1071570"/>
              </a:xfrm>
              <a:prstGeom prst="roundRect">
                <a:avLst/>
              </a:prstGeom>
              <a:solidFill>
                <a:srgbClr val="86565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>
                <a:off x="4286248" y="3857628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E6BCBC"/>
                  </a:gs>
                  <a:gs pos="35000">
                    <a:srgbClr val="EDCFCF"/>
                  </a:gs>
                  <a:gs pos="100000">
                    <a:srgbClr val="F8ECEC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3" name="直線コネクタ 22"/>
              <p:cNvCxnSpPr>
                <a:stCxn id="21" idx="3"/>
                <a:endCxn id="22" idx="1"/>
              </p:cNvCxnSpPr>
              <p:nvPr/>
            </p:nvCxnSpPr>
            <p:spPr>
              <a:xfrm>
                <a:off x="3143240" y="4393413"/>
                <a:ext cx="1143008" cy="0"/>
              </a:xfrm>
              <a:prstGeom prst="line">
                <a:avLst/>
              </a:prstGeom>
              <a:ln w="9525">
                <a:solidFill>
                  <a:srgbClr val="553737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グループ化 16"/>
            <p:cNvGrpSpPr/>
            <p:nvPr/>
          </p:nvGrpSpPr>
          <p:grpSpPr>
            <a:xfrm>
              <a:off x="785786" y="5072074"/>
              <a:ext cx="7429552" cy="1071570"/>
              <a:chOff x="785786" y="5072074"/>
              <a:chExt cx="7429552" cy="1071570"/>
            </a:xfrm>
          </p:grpSpPr>
          <p:sp>
            <p:nvSpPr>
              <p:cNvPr id="18" name="角丸四角形 17"/>
              <p:cNvSpPr/>
              <p:nvPr/>
            </p:nvSpPr>
            <p:spPr>
              <a:xfrm>
                <a:off x="785786" y="5072074"/>
                <a:ext cx="2071702" cy="1071570"/>
              </a:xfrm>
              <a:prstGeom prst="roundRect">
                <a:avLst/>
              </a:prstGeom>
              <a:solidFill>
                <a:srgbClr val="86565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19" name="角丸四角形 18"/>
              <p:cNvSpPr/>
              <p:nvPr/>
            </p:nvSpPr>
            <p:spPr>
              <a:xfrm>
                <a:off x="4286248" y="5072074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E6BCBC"/>
                  </a:gs>
                  <a:gs pos="35000">
                    <a:srgbClr val="EDCFCF"/>
                  </a:gs>
                  <a:gs pos="100000">
                    <a:srgbClr val="F8ECEC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0" name="直線コネクタ 19"/>
              <p:cNvCxnSpPr>
                <a:stCxn id="18" idx="3"/>
                <a:endCxn id="19" idx="1"/>
              </p:cNvCxnSpPr>
              <p:nvPr/>
            </p:nvCxnSpPr>
            <p:spPr>
              <a:xfrm>
                <a:off x="2857488" y="5607859"/>
                <a:ext cx="1428760" cy="0"/>
              </a:xfrm>
              <a:prstGeom prst="line">
                <a:avLst/>
              </a:prstGeom>
              <a:ln w="9525">
                <a:solidFill>
                  <a:srgbClr val="553737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857224" y="1024048"/>
            <a:ext cx="7429552" cy="5429288"/>
            <a:chOff x="785786" y="917828"/>
            <a:chExt cx="7429552" cy="5429288"/>
          </a:xfrm>
        </p:grpSpPr>
        <p:sp>
          <p:nvSpPr>
            <p:cNvPr id="13" name="右矢印 12"/>
            <p:cNvSpPr/>
            <p:nvPr/>
          </p:nvSpPr>
          <p:spPr>
            <a:xfrm rot="17863546">
              <a:off x="-471528" y="2525183"/>
              <a:ext cx="5429288" cy="2214578"/>
            </a:xfrm>
            <a:prstGeom prst="rightArrow">
              <a:avLst/>
            </a:prstGeom>
            <a:gradFill>
              <a:gsLst>
                <a:gs pos="0">
                  <a:srgbClr val="FBFFA5"/>
                </a:gs>
                <a:gs pos="35000">
                  <a:srgbClr val="FBFFAF"/>
                </a:gs>
                <a:gs pos="100000">
                  <a:srgbClr val="FEFFDC"/>
                </a:gs>
              </a:gsLst>
            </a:gra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 smtClean="0">
                <a:latin typeface="ＭＳ Ｐゴシック" pitchFamily="50" charset="-128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1643042" y="1428736"/>
              <a:ext cx="6572296" cy="1071570"/>
              <a:chOff x="1643042" y="1428736"/>
              <a:chExt cx="6572296" cy="1071570"/>
            </a:xfrm>
          </p:grpSpPr>
          <p:sp>
            <p:nvSpPr>
              <p:cNvPr id="27" name="角丸四角形 26"/>
              <p:cNvSpPr/>
              <p:nvPr/>
            </p:nvSpPr>
            <p:spPr>
              <a:xfrm>
                <a:off x="1643042" y="1428736"/>
                <a:ext cx="2071702" cy="1071570"/>
              </a:xfrm>
              <a:prstGeom prst="roundRect">
                <a:avLst/>
              </a:prstGeom>
              <a:solidFill>
                <a:srgbClr val="84865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4286248" y="1428736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E4E6BC"/>
                  </a:gs>
                  <a:gs pos="35000">
                    <a:srgbClr val="ECEDCF"/>
                  </a:gs>
                  <a:gs pos="100000">
                    <a:srgbClr val="F7F8EC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9" name="直線コネクタ 28"/>
              <p:cNvCxnSpPr>
                <a:stCxn id="27" idx="3"/>
                <a:endCxn id="28" idx="1"/>
              </p:cNvCxnSpPr>
              <p:nvPr/>
            </p:nvCxnSpPr>
            <p:spPr>
              <a:xfrm>
                <a:off x="3714744" y="1964521"/>
                <a:ext cx="571504" cy="0"/>
              </a:xfrm>
              <a:prstGeom prst="line">
                <a:avLst/>
              </a:prstGeom>
              <a:ln w="9525">
                <a:solidFill>
                  <a:srgbClr val="545537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グループ化 14"/>
            <p:cNvGrpSpPr/>
            <p:nvPr/>
          </p:nvGrpSpPr>
          <p:grpSpPr>
            <a:xfrm>
              <a:off x="1357290" y="2643182"/>
              <a:ext cx="6858048" cy="1071570"/>
              <a:chOff x="1357290" y="2643182"/>
              <a:chExt cx="6858048" cy="1071570"/>
            </a:xfrm>
          </p:grpSpPr>
          <p:sp>
            <p:nvSpPr>
              <p:cNvPr id="24" name="角丸四角形 23"/>
              <p:cNvSpPr/>
              <p:nvPr/>
            </p:nvSpPr>
            <p:spPr>
              <a:xfrm>
                <a:off x="1357290" y="2643182"/>
                <a:ext cx="2071702" cy="1071570"/>
              </a:xfrm>
              <a:prstGeom prst="roundRect">
                <a:avLst/>
              </a:prstGeom>
              <a:solidFill>
                <a:srgbClr val="84865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5" name="角丸四角形 24"/>
              <p:cNvSpPr/>
              <p:nvPr/>
            </p:nvSpPr>
            <p:spPr>
              <a:xfrm>
                <a:off x="4286248" y="2643182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E4E6BC"/>
                  </a:gs>
                  <a:gs pos="35000">
                    <a:srgbClr val="ECEDCF"/>
                  </a:gs>
                  <a:gs pos="100000">
                    <a:srgbClr val="F7F8EC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6" name="直線コネクタ 25"/>
              <p:cNvCxnSpPr>
                <a:stCxn id="24" idx="3"/>
                <a:endCxn id="25" idx="1"/>
              </p:cNvCxnSpPr>
              <p:nvPr/>
            </p:nvCxnSpPr>
            <p:spPr>
              <a:xfrm>
                <a:off x="3428992" y="3178967"/>
                <a:ext cx="857256" cy="0"/>
              </a:xfrm>
              <a:prstGeom prst="line">
                <a:avLst/>
              </a:prstGeom>
              <a:ln w="9525">
                <a:solidFill>
                  <a:srgbClr val="545537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グループ化 15"/>
            <p:cNvGrpSpPr/>
            <p:nvPr/>
          </p:nvGrpSpPr>
          <p:grpSpPr>
            <a:xfrm>
              <a:off x="1071538" y="3857628"/>
              <a:ext cx="7143800" cy="1071570"/>
              <a:chOff x="1071538" y="3857628"/>
              <a:chExt cx="7143800" cy="1071570"/>
            </a:xfrm>
          </p:grpSpPr>
          <p:sp>
            <p:nvSpPr>
              <p:cNvPr id="21" name="角丸四角形 20"/>
              <p:cNvSpPr/>
              <p:nvPr/>
            </p:nvSpPr>
            <p:spPr>
              <a:xfrm>
                <a:off x="1071538" y="3857628"/>
                <a:ext cx="2071702" cy="1071570"/>
              </a:xfrm>
              <a:prstGeom prst="roundRect">
                <a:avLst/>
              </a:prstGeom>
              <a:solidFill>
                <a:srgbClr val="84865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>
                <a:off x="4286248" y="3857628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E4E6BC"/>
                  </a:gs>
                  <a:gs pos="35000">
                    <a:srgbClr val="ECEDCF"/>
                  </a:gs>
                  <a:gs pos="100000">
                    <a:srgbClr val="F7F8EC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3" name="直線コネクタ 22"/>
              <p:cNvCxnSpPr>
                <a:stCxn id="21" idx="3"/>
                <a:endCxn id="22" idx="1"/>
              </p:cNvCxnSpPr>
              <p:nvPr/>
            </p:nvCxnSpPr>
            <p:spPr>
              <a:xfrm>
                <a:off x="3143240" y="4393413"/>
                <a:ext cx="1143008" cy="0"/>
              </a:xfrm>
              <a:prstGeom prst="line">
                <a:avLst/>
              </a:prstGeom>
              <a:ln w="9525">
                <a:solidFill>
                  <a:srgbClr val="545537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グループ化 16"/>
            <p:cNvGrpSpPr/>
            <p:nvPr/>
          </p:nvGrpSpPr>
          <p:grpSpPr>
            <a:xfrm>
              <a:off x="785786" y="5072074"/>
              <a:ext cx="7429552" cy="1071570"/>
              <a:chOff x="785786" y="5072074"/>
              <a:chExt cx="7429552" cy="1071570"/>
            </a:xfrm>
          </p:grpSpPr>
          <p:sp>
            <p:nvSpPr>
              <p:cNvPr id="18" name="角丸四角形 17"/>
              <p:cNvSpPr/>
              <p:nvPr/>
            </p:nvSpPr>
            <p:spPr>
              <a:xfrm>
                <a:off x="785786" y="5072074"/>
                <a:ext cx="2071702" cy="1071570"/>
              </a:xfrm>
              <a:prstGeom prst="roundRect">
                <a:avLst/>
              </a:prstGeom>
              <a:solidFill>
                <a:srgbClr val="84865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19" name="角丸四角形 18"/>
              <p:cNvSpPr/>
              <p:nvPr/>
            </p:nvSpPr>
            <p:spPr>
              <a:xfrm>
                <a:off x="4286248" y="5072074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E4E6BC"/>
                  </a:gs>
                  <a:gs pos="35000">
                    <a:srgbClr val="ECEDCF"/>
                  </a:gs>
                  <a:gs pos="100000">
                    <a:srgbClr val="F7F8EC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0" name="直線コネクタ 19"/>
              <p:cNvCxnSpPr>
                <a:stCxn id="18" idx="3"/>
                <a:endCxn id="19" idx="1"/>
              </p:cNvCxnSpPr>
              <p:nvPr/>
            </p:nvCxnSpPr>
            <p:spPr>
              <a:xfrm>
                <a:off x="2857488" y="5607859"/>
                <a:ext cx="1428760" cy="0"/>
              </a:xfrm>
              <a:prstGeom prst="line">
                <a:avLst/>
              </a:prstGeom>
              <a:ln w="9525">
                <a:solidFill>
                  <a:srgbClr val="545537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64502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857224" y="1024048"/>
            <a:ext cx="7429552" cy="5429288"/>
            <a:chOff x="785786" y="917828"/>
            <a:chExt cx="7429552" cy="5429288"/>
          </a:xfrm>
        </p:grpSpPr>
        <p:sp>
          <p:nvSpPr>
            <p:cNvPr id="13" name="右矢印 12"/>
            <p:cNvSpPr/>
            <p:nvPr/>
          </p:nvSpPr>
          <p:spPr>
            <a:xfrm rot="17863546">
              <a:off x="-471528" y="2525183"/>
              <a:ext cx="5429288" cy="2214578"/>
            </a:xfrm>
            <a:prstGeom prst="rightArrow">
              <a:avLst/>
            </a:prstGeom>
            <a:gradFill>
              <a:gsLst>
                <a:gs pos="0">
                  <a:srgbClr val="CEFFC7"/>
                </a:gs>
                <a:gs pos="35000">
                  <a:srgbClr val="DCFFD7"/>
                </a:gs>
                <a:gs pos="100000">
                  <a:srgbClr val="F1FFEF"/>
                </a:gs>
              </a:gsLst>
            </a:gra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 smtClean="0">
                <a:latin typeface="ＭＳ Ｐゴシック" pitchFamily="50" charset="-128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1643042" y="1428736"/>
              <a:ext cx="6572296" cy="1071570"/>
              <a:chOff x="1643042" y="1428736"/>
              <a:chExt cx="6572296" cy="1071570"/>
            </a:xfrm>
          </p:grpSpPr>
          <p:sp>
            <p:nvSpPr>
              <p:cNvPr id="27" name="角丸四角形 26"/>
              <p:cNvSpPr/>
              <p:nvPr/>
            </p:nvSpPr>
            <p:spPr>
              <a:xfrm>
                <a:off x="1643042" y="1428736"/>
                <a:ext cx="2071702" cy="1071570"/>
              </a:xfrm>
              <a:prstGeom prst="roundRect">
                <a:avLst/>
              </a:prstGeom>
              <a:solidFill>
                <a:srgbClr val="5C865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4286248" y="1428736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C1E6BC"/>
                  </a:gs>
                  <a:gs pos="35000">
                    <a:srgbClr val="D3EDCF"/>
                  </a:gs>
                  <a:gs pos="100000">
                    <a:srgbClr val="EDF8EC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9" name="直線コネクタ 28"/>
              <p:cNvCxnSpPr>
                <a:stCxn id="27" idx="3"/>
                <a:endCxn id="28" idx="1"/>
              </p:cNvCxnSpPr>
              <p:nvPr/>
            </p:nvCxnSpPr>
            <p:spPr>
              <a:xfrm>
                <a:off x="3714744" y="1964521"/>
                <a:ext cx="571504" cy="0"/>
              </a:xfrm>
              <a:prstGeom prst="line">
                <a:avLst/>
              </a:prstGeom>
              <a:ln w="9525">
                <a:solidFill>
                  <a:srgbClr val="3B5537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グループ化 14"/>
            <p:cNvGrpSpPr/>
            <p:nvPr/>
          </p:nvGrpSpPr>
          <p:grpSpPr>
            <a:xfrm>
              <a:off x="1357290" y="2643182"/>
              <a:ext cx="6858048" cy="1071570"/>
              <a:chOff x="1357290" y="2643182"/>
              <a:chExt cx="6858048" cy="1071570"/>
            </a:xfrm>
          </p:grpSpPr>
          <p:sp>
            <p:nvSpPr>
              <p:cNvPr id="24" name="角丸四角形 23"/>
              <p:cNvSpPr/>
              <p:nvPr/>
            </p:nvSpPr>
            <p:spPr>
              <a:xfrm>
                <a:off x="1357290" y="2643182"/>
                <a:ext cx="2071702" cy="1071570"/>
              </a:xfrm>
              <a:prstGeom prst="roundRect">
                <a:avLst/>
              </a:prstGeom>
              <a:solidFill>
                <a:srgbClr val="5C865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5" name="角丸四角形 24"/>
              <p:cNvSpPr/>
              <p:nvPr/>
            </p:nvSpPr>
            <p:spPr>
              <a:xfrm>
                <a:off x="4286248" y="2643182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C1E6BC"/>
                  </a:gs>
                  <a:gs pos="35000">
                    <a:srgbClr val="D3EDCF"/>
                  </a:gs>
                  <a:gs pos="100000">
                    <a:srgbClr val="EDF8EC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6" name="直線コネクタ 25"/>
              <p:cNvCxnSpPr>
                <a:stCxn id="24" idx="3"/>
                <a:endCxn id="25" idx="1"/>
              </p:cNvCxnSpPr>
              <p:nvPr/>
            </p:nvCxnSpPr>
            <p:spPr>
              <a:xfrm>
                <a:off x="3428992" y="3178967"/>
                <a:ext cx="857256" cy="0"/>
              </a:xfrm>
              <a:prstGeom prst="line">
                <a:avLst/>
              </a:prstGeom>
              <a:ln w="9525">
                <a:solidFill>
                  <a:srgbClr val="3B5537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グループ化 15"/>
            <p:cNvGrpSpPr/>
            <p:nvPr/>
          </p:nvGrpSpPr>
          <p:grpSpPr>
            <a:xfrm>
              <a:off x="1071538" y="3857628"/>
              <a:ext cx="7143800" cy="1071570"/>
              <a:chOff x="1071538" y="3857628"/>
              <a:chExt cx="7143800" cy="1071570"/>
            </a:xfrm>
          </p:grpSpPr>
          <p:sp>
            <p:nvSpPr>
              <p:cNvPr id="21" name="角丸四角形 20"/>
              <p:cNvSpPr/>
              <p:nvPr/>
            </p:nvSpPr>
            <p:spPr>
              <a:xfrm>
                <a:off x="1071538" y="3857628"/>
                <a:ext cx="2071702" cy="1071570"/>
              </a:xfrm>
              <a:prstGeom prst="roundRect">
                <a:avLst/>
              </a:prstGeom>
              <a:solidFill>
                <a:srgbClr val="5C865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>
                <a:off x="4286248" y="3857628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C1E6BC"/>
                  </a:gs>
                  <a:gs pos="35000">
                    <a:srgbClr val="D3EDCF"/>
                  </a:gs>
                  <a:gs pos="100000">
                    <a:srgbClr val="EDF8EC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3" name="直線コネクタ 22"/>
              <p:cNvCxnSpPr>
                <a:stCxn id="21" idx="3"/>
                <a:endCxn id="22" idx="1"/>
              </p:cNvCxnSpPr>
              <p:nvPr/>
            </p:nvCxnSpPr>
            <p:spPr>
              <a:xfrm>
                <a:off x="3143240" y="4393413"/>
                <a:ext cx="1143008" cy="0"/>
              </a:xfrm>
              <a:prstGeom prst="line">
                <a:avLst/>
              </a:prstGeom>
              <a:ln w="9525">
                <a:solidFill>
                  <a:srgbClr val="3B5537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グループ化 16"/>
            <p:cNvGrpSpPr/>
            <p:nvPr/>
          </p:nvGrpSpPr>
          <p:grpSpPr>
            <a:xfrm>
              <a:off x="785786" y="5072074"/>
              <a:ext cx="7429552" cy="1071570"/>
              <a:chOff x="785786" y="5072074"/>
              <a:chExt cx="7429552" cy="1071570"/>
            </a:xfrm>
          </p:grpSpPr>
          <p:sp>
            <p:nvSpPr>
              <p:cNvPr id="18" name="角丸四角形 17"/>
              <p:cNvSpPr/>
              <p:nvPr/>
            </p:nvSpPr>
            <p:spPr>
              <a:xfrm>
                <a:off x="785786" y="5072074"/>
                <a:ext cx="2071702" cy="1071570"/>
              </a:xfrm>
              <a:prstGeom prst="roundRect">
                <a:avLst/>
              </a:prstGeom>
              <a:solidFill>
                <a:srgbClr val="5C865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19" name="角丸四角形 18"/>
              <p:cNvSpPr/>
              <p:nvPr/>
            </p:nvSpPr>
            <p:spPr>
              <a:xfrm>
                <a:off x="4286248" y="5072074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C1E6BC"/>
                  </a:gs>
                  <a:gs pos="35000">
                    <a:srgbClr val="D3EDCF"/>
                  </a:gs>
                  <a:gs pos="100000">
                    <a:srgbClr val="EDF8EC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0" name="直線コネクタ 19"/>
              <p:cNvCxnSpPr>
                <a:stCxn id="18" idx="3"/>
                <a:endCxn id="19" idx="1"/>
              </p:cNvCxnSpPr>
              <p:nvPr/>
            </p:nvCxnSpPr>
            <p:spPr>
              <a:xfrm>
                <a:off x="2857488" y="5607859"/>
                <a:ext cx="1428760" cy="0"/>
              </a:xfrm>
              <a:prstGeom prst="line">
                <a:avLst/>
              </a:prstGeom>
              <a:ln w="9525">
                <a:solidFill>
                  <a:srgbClr val="3B5537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97464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857224" y="1024048"/>
            <a:ext cx="7429552" cy="5429288"/>
            <a:chOff x="785786" y="917828"/>
            <a:chExt cx="7429552" cy="5429288"/>
          </a:xfrm>
        </p:grpSpPr>
        <p:sp>
          <p:nvSpPr>
            <p:cNvPr id="13" name="右矢印 12"/>
            <p:cNvSpPr/>
            <p:nvPr/>
          </p:nvSpPr>
          <p:spPr>
            <a:xfrm rot="17863546">
              <a:off x="-471528" y="2525183"/>
              <a:ext cx="5429288" cy="2214578"/>
            </a:xfrm>
            <a:prstGeom prst="rightArrow">
              <a:avLst/>
            </a:prstGeom>
            <a:gradFill>
              <a:gsLst>
                <a:gs pos="0">
                  <a:srgbClr val="C7E2FF"/>
                </a:gs>
                <a:gs pos="35000">
                  <a:srgbClr val="D7EAFF"/>
                </a:gs>
                <a:gs pos="100000">
                  <a:srgbClr val="EFF7FF"/>
                </a:gs>
              </a:gsLst>
            </a:gra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 sz="2800" smtClean="0">
                <a:latin typeface="ＭＳ Ｐゴシック" pitchFamily="50" charset="-128"/>
              </a:endParaRPr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1643042" y="1428736"/>
              <a:ext cx="6572296" cy="1071570"/>
              <a:chOff x="1643042" y="1428736"/>
              <a:chExt cx="6572296" cy="1071570"/>
            </a:xfrm>
          </p:grpSpPr>
          <p:sp>
            <p:nvSpPr>
              <p:cNvPr id="27" name="角丸四角形 26"/>
              <p:cNvSpPr/>
              <p:nvPr/>
            </p:nvSpPr>
            <p:spPr>
              <a:xfrm>
                <a:off x="1643042" y="1428736"/>
                <a:ext cx="2071702" cy="1071570"/>
              </a:xfrm>
              <a:prstGeom prst="roundRect">
                <a:avLst/>
              </a:prstGeom>
              <a:solidFill>
                <a:srgbClr val="566D8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4286248" y="1428736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BCD0E6"/>
                  </a:gs>
                  <a:gs pos="35000">
                    <a:srgbClr val="CFDDED"/>
                  </a:gs>
                  <a:gs pos="100000">
                    <a:srgbClr val="ECF2F8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9" name="直線コネクタ 28"/>
              <p:cNvCxnSpPr>
                <a:stCxn id="27" idx="3"/>
                <a:endCxn id="28" idx="1"/>
              </p:cNvCxnSpPr>
              <p:nvPr/>
            </p:nvCxnSpPr>
            <p:spPr>
              <a:xfrm>
                <a:off x="3714744" y="1964521"/>
                <a:ext cx="571504" cy="0"/>
              </a:xfrm>
              <a:prstGeom prst="line">
                <a:avLst/>
              </a:prstGeom>
              <a:ln w="9525">
                <a:solidFill>
                  <a:srgbClr val="374555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グループ化 14"/>
            <p:cNvGrpSpPr/>
            <p:nvPr/>
          </p:nvGrpSpPr>
          <p:grpSpPr>
            <a:xfrm>
              <a:off x="1357290" y="2643182"/>
              <a:ext cx="6858048" cy="1071570"/>
              <a:chOff x="1357290" y="2643182"/>
              <a:chExt cx="6858048" cy="1071570"/>
            </a:xfrm>
          </p:grpSpPr>
          <p:sp>
            <p:nvSpPr>
              <p:cNvPr id="24" name="角丸四角形 23"/>
              <p:cNvSpPr/>
              <p:nvPr/>
            </p:nvSpPr>
            <p:spPr>
              <a:xfrm>
                <a:off x="1357290" y="2643182"/>
                <a:ext cx="2071702" cy="1071570"/>
              </a:xfrm>
              <a:prstGeom prst="roundRect">
                <a:avLst/>
              </a:prstGeom>
              <a:solidFill>
                <a:srgbClr val="566D8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5" name="角丸四角形 24"/>
              <p:cNvSpPr/>
              <p:nvPr/>
            </p:nvSpPr>
            <p:spPr>
              <a:xfrm>
                <a:off x="4286248" y="2643182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BCD0E6"/>
                  </a:gs>
                  <a:gs pos="35000">
                    <a:srgbClr val="CFDDED"/>
                  </a:gs>
                  <a:gs pos="100000">
                    <a:srgbClr val="ECF2F8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6" name="直線コネクタ 25"/>
              <p:cNvCxnSpPr>
                <a:stCxn id="24" idx="3"/>
                <a:endCxn id="25" idx="1"/>
              </p:cNvCxnSpPr>
              <p:nvPr/>
            </p:nvCxnSpPr>
            <p:spPr>
              <a:xfrm>
                <a:off x="3428992" y="3178967"/>
                <a:ext cx="857256" cy="0"/>
              </a:xfrm>
              <a:prstGeom prst="line">
                <a:avLst/>
              </a:prstGeom>
              <a:ln w="9525">
                <a:solidFill>
                  <a:srgbClr val="374555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グループ化 15"/>
            <p:cNvGrpSpPr/>
            <p:nvPr/>
          </p:nvGrpSpPr>
          <p:grpSpPr>
            <a:xfrm>
              <a:off x="1071538" y="3857628"/>
              <a:ext cx="7143800" cy="1071570"/>
              <a:chOff x="1071538" y="3857628"/>
              <a:chExt cx="7143800" cy="1071570"/>
            </a:xfrm>
          </p:grpSpPr>
          <p:sp>
            <p:nvSpPr>
              <p:cNvPr id="21" name="角丸四角形 20"/>
              <p:cNvSpPr/>
              <p:nvPr/>
            </p:nvSpPr>
            <p:spPr>
              <a:xfrm>
                <a:off x="1071538" y="3857628"/>
                <a:ext cx="2071702" cy="1071570"/>
              </a:xfrm>
              <a:prstGeom prst="roundRect">
                <a:avLst/>
              </a:prstGeom>
              <a:solidFill>
                <a:srgbClr val="566D8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22" name="角丸四角形 21"/>
              <p:cNvSpPr/>
              <p:nvPr/>
            </p:nvSpPr>
            <p:spPr>
              <a:xfrm>
                <a:off x="4286248" y="3857628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BCD0E6"/>
                  </a:gs>
                  <a:gs pos="35000">
                    <a:srgbClr val="CFDDED"/>
                  </a:gs>
                  <a:gs pos="100000">
                    <a:srgbClr val="ECF2F8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3" name="直線コネクタ 22"/>
              <p:cNvCxnSpPr>
                <a:stCxn id="21" idx="3"/>
                <a:endCxn id="22" idx="1"/>
              </p:cNvCxnSpPr>
              <p:nvPr/>
            </p:nvCxnSpPr>
            <p:spPr>
              <a:xfrm>
                <a:off x="3143240" y="4393413"/>
                <a:ext cx="1143008" cy="0"/>
              </a:xfrm>
              <a:prstGeom prst="line">
                <a:avLst/>
              </a:prstGeom>
              <a:ln w="9525">
                <a:solidFill>
                  <a:srgbClr val="374555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グループ化 16"/>
            <p:cNvGrpSpPr/>
            <p:nvPr/>
          </p:nvGrpSpPr>
          <p:grpSpPr>
            <a:xfrm>
              <a:off x="785786" y="5072074"/>
              <a:ext cx="7429552" cy="1071570"/>
              <a:chOff x="785786" y="5072074"/>
              <a:chExt cx="7429552" cy="1071570"/>
            </a:xfrm>
          </p:grpSpPr>
          <p:sp>
            <p:nvSpPr>
              <p:cNvPr id="18" name="角丸四角形 17"/>
              <p:cNvSpPr/>
              <p:nvPr/>
            </p:nvSpPr>
            <p:spPr>
              <a:xfrm>
                <a:off x="785786" y="5072074"/>
                <a:ext cx="2071702" cy="1071570"/>
              </a:xfrm>
              <a:prstGeom prst="roundRect">
                <a:avLst/>
              </a:prstGeom>
              <a:solidFill>
                <a:srgbClr val="566D86">
                  <a:alpha val="69804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kumimoji="1"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sp>
            <p:nvSpPr>
              <p:cNvPr id="19" name="角丸四角形 18"/>
              <p:cNvSpPr/>
              <p:nvPr/>
            </p:nvSpPr>
            <p:spPr>
              <a:xfrm>
                <a:off x="4286248" y="5072074"/>
                <a:ext cx="3929090" cy="1071570"/>
              </a:xfrm>
              <a:prstGeom prst="roundRect">
                <a:avLst/>
              </a:prstGeom>
              <a:gradFill>
                <a:gsLst>
                  <a:gs pos="0">
                    <a:srgbClr val="BCD0E6"/>
                  </a:gs>
                  <a:gs pos="35000">
                    <a:srgbClr val="CFDDED"/>
                  </a:gs>
                  <a:gs pos="100000">
                    <a:srgbClr val="ECF2F8"/>
                  </a:gs>
                </a:gsLst>
              </a:gradFill>
              <a:ln>
                <a:solidFill>
                  <a:srgbClr val="969696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800" dirty="0" smtClean="0">
                    <a:latin typeface="ＭＳ Ｐゴシック" pitchFamily="50" charset="-128"/>
                    <a:ea typeface="ＭＳ Ｐゴシック" pitchFamily="50" charset="-128"/>
                  </a:rPr>
                  <a:t>あああ</a:t>
                </a:r>
              </a:p>
            </p:txBody>
          </p:sp>
          <p:cxnSp>
            <p:nvCxnSpPr>
              <p:cNvPr id="20" name="直線コネクタ 19"/>
              <p:cNvCxnSpPr>
                <a:stCxn id="18" idx="3"/>
                <a:endCxn id="19" idx="1"/>
              </p:cNvCxnSpPr>
              <p:nvPr/>
            </p:nvCxnSpPr>
            <p:spPr>
              <a:xfrm>
                <a:off x="2857488" y="5607859"/>
                <a:ext cx="1428760" cy="0"/>
              </a:xfrm>
              <a:prstGeom prst="line">
                <a:avLst/>
              </a:prstGeom>
              <a:ln w="9525">
                <a:solidFill>
                  <a:srgbClr val="374555"/>
                </a:solidFill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17572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 sz="2800" smtClean="0">
            <a:latin typeface="ＭＳ Ｐゴシック" pitchFamily="50" charset="-128"/>
            <a:ea typeface="ＭＳ Ｐゴシック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180</Words>
  <Application>Microsoft Office PowerPoint</Application>
  <PresentationFormat>画面に合わせる (4:3)</PresentationFormat>
  <Paragraphs>95</Paragraphs>
  <Slides>15</Slides>
  <Notes>15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2009-08-17T08:55:57Z</dcterms:created>
  <dcterms:modified xsi:type="dcterms:W3CDTF">2013-10-31T15:11:26Z</dcterms:modified>
</cp:coreProperties>
</file>