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7E5252"/>
    <a:srgbClr val="FFFFFF"/>
    <a:srgbClr val="F8ECEC"/>
    <a:srgbClr val="EDCFCF"/>
    <a:srgbClr val="E6BCBC"/>
    <a:srgbClr val="B2B2B2"/>
    <a:srgbClr val="F4DCDC"/>
    <a:srgbClr val="000000"/>
    <a:srgbClr val="F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0D5E6-245C-4934-924D-1B2881E133C3}" type="datetimeFigureOut">
              <a:rPr kumimoji="1" lang="ja-JP" altLang="en-US" smtClean="0"/>
              <a:pPr/>
              <a:t>2013/11/1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9016C-B946-416F-BBFC-184628D2D2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936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CA72-07B1-4307-BD3A-2893F747FF7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B7363-BF79-4446-818C-2746D7F0D406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B7363-BF79-4446-818C-2746D7F0D406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B7363-BF79-4446-818C-2746D7F0D406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B7363-BF79-4446-818C-2746D7F0D406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B7363-BF79-4446-818C-2746D7F0D406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CA72-07B1-4307-BD3A-2893F747FF7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CA72-07B1-4307-BD3A-2893F747FF7A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CA72-07B1-4307-BD3A-2893F747FF7A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CA72-07B1-4307-BD3A-2893F747FF7A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5CBF6-80AA-4FE3-B46C-1F3E9C2F3309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4985F-0AD9-4BC9-B9F9-EE4A7F00482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DB6E2-1E44-4C41-81BD-A7CD0EACC6B7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A17BA-24D1-4759-B167-1B4F31D7C07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87D2D-11AE-4FD7-BAD9-9BC940D09A51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92DA5-88C7-404C-AFC2-98D906C36E9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068A0-AC81-4AE7-AA7C-CC9CE7BE8428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A4713-C4D9-4E09-8D61-1485CF163D2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39524-81B9-4556-9D42-C16A575E5B4A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33C4A-9F78-439A-801F-E1D903E0EA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DB25C-D4BC-4B47-98E3-99BBAB000800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CE955-C5DA-4A88-A35F-04F8CFDCFF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5AA08-32C1-4367-B3FA-251523453640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DD660-F8AD-41A0-A6BB-B5C13D710A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038C4-B8EE-4999-B862-58FE166E6E05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005BB-154F-44BD-89DF-E3F148D9FFD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28F7D-930A-43A2-AF4D-68E3D88FC4E5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F34F0-FA74-4AA3-8D23-A5C3D828D4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5" name="テキスト ボックス 4"/>
          <p:cNvSpPr txBox="1"/>
          <p:nvPr userDrawn="1"/>
        </p:nvSpPr>
        <p:spPr>
          <a:xfrm>
            <a:off x="1441253" y="116632"/>
            <a:ext cx="61926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/>
              <a:t>チャートを構成するすべての図形は、グループ化されています。</a:t>
            </a:r>
            <a:r>
              <a:rPr kumimoji="1" lang="en-US" altLang="ja-JP" sz="1050" dirty="0" smtClean="0"/>
              <a:t/>
            </a:r>
            <a:br>
              <a:rPr kumimoji="1" lang="en-US" altLang="ja-JP" sz="1050" dirty="0" smtClean="0"/>
            </a:br>
            <a:r>
              <a:rPr kumimoji="1" lang="ja-JP" altLang="en-US" sz="1050" dirty="0" smtClean="0"/>
              <a:t>（チャートの種類によっては、複数の段階に分けてグループ化されているものもあります）</a:t>
            </a:r>
            <a:endParaRPr kumimoji="1" lang="en-US" altLang="ja-JP" sz="1050" dirty="0" smtClean="0"/>
          </a:p>
          <a:p>
            <a:r>
              <a:rPr kumimoji="1" lang="en-US" altLang="ja-JP" sz="1050" dirty="0" smtClean="0"/>
              <a:t>1</a:t>
            </a:r>
            <a:r>
              <a:rPr kumimoji="1" lang="ja-JP" altLang="en-US" sz="1050" dirty="0" smtClean="0"/>
              <a:t>クリックで全体が選択できるので、選択してコピーし、チャートを使用したいスライドへ貼り付けてください。</a:t>
            </a:r>
            <a:endParaRPr kumimoji="1" lang="en-US" altLang="ja-JP" sz="1050" dirty="0" smtClean="0"/>
          </a:p>
          <a:p>
            <a:r>
              <a:rPr kumimoji="1" lang="ja-JP" altLang="en-US" sz="1050" dirty="0" smtClean="0"/>
              <a:t>チャート全体の大きさは、任意のハンドルをドラッグして適宜調節してください。</a:t>
            </a:r>
            <a:endParaRPr kumimoji="1" lang="en-US" altLang="ja-JP" sz="1050" dirty="0" smtClean="0"/>
          </a:p>
          <a:p>
            <a:r>
              <a:rPr kumimoji="1" lang="ja-JP" altLang="en-US" sz="1050" dirty="0" smtClean="0"/>
              <a:t>チャートを分解して編集するには、右ボタンクリックして</a:t>
            </a:r>
            <a:r>
              <a:rPr kumimoji="1" lang="en-US" altLang="ja-JP" sz="1050" dirty="0" smtClean="0"/>
              <a:t>[</a:t>
            </a:r>
            <a:r>
              <a:rPr kumimoji="1" lang="ja-JP" altLang="en-US" sz="1050" dirty="0" smtClean="0"/>
              <a:t>グループ化</a:t>
            </a:r>
            <a:r>
              <a:rPr kumimoji="1" lang="en-US" altLang="ja-JP" sz="1050" dirty="0" smtClean="0"/>
              <a:t>]</a:t>
            </a:r>
            <a:r>
              <a:rPr kumimoji="1" lang="ja-JP" altLang="en-US" sz="1050" dirty="0" smtClean="0"/>
              <a:t>の</a:t>
            </a:r>
            <a:r>
              <a:rPr kumimoji="1" lang="en-US" altLang="ja-JP" sz="1050" dirty="0" smtClean="0"/>
              <a:t>[</a:t>
            </a:r>
            <a:r>
              <a:rPr kumimoji="1" lang="ja-JP" altLang="en-US" sz="1050" dirty="0" smtClean="0"/>
              <a:t>グループ化の解除</a:t>
            </a:r>
            <a:r>
              <a:rPr kumimoji="1" lang="en-US" altLang="ja-JP" sz="1050" dirty="0" smtClean="0"/>
              <a:t>]</a:t>
            </a:r>
            <a:r>
              <a:rPr kumimoji="1" lang="ja-JP" altLang="en-US" sz="1050" dirty="0" smtClean="0"/>
              <a:t>を選択します。</a:t>
            </a:r>
            <a:endParaRPr kumimoji="1" lang="en-US" altLang="ja-JP" sz="1050" dirty="0" smtClean="0"/>
          </a:p>
          <a:p>
            <a:r>
              <a:rPr kumimoji="1" lang="ja-JP" altLang="en-US" sz="1050" dirty="0" smtClean="0"/>
              <a:t>複数の段階に分けてグループ化されているチャートは、複数回グループ化の解除を行う必要があります。</a:t>
            </a:r>
            <a:endParaRPr kumimoji="1" lang="ja-JP" altLang="en-US" sz="105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F2E4F-04FF-460B-86FB-B2A20D90627A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28E8E-04CE-4AB4-A290-92CDD166CB6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5068E-C357-4C1A-8C72-93AC57FBE7E0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E2A47-961A-4ACC-90ED-84987C5356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000125"/>
            <a:ext cx="8229600" cy="512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DAF0274-A83F-4A52-9B79-60B126CAD144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35AFBD-A2A6-48C1-8E6B-20F02FEF595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kern="1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>
            <a:grpSpLocks/>
          </p:cNvGrpSpPr>
          <p:nvPr/>
        </p:nvGrpSpPr>
        <p:grpSpPr bwMode="auto">
          <a:xfrm>
            <a:off x="821531" y="1643063"/>
            <a:ext cx="7500938" cy="3571875"/>
            <a:chOff x="714348" y="1928802"/>
            <a:chExt cx="7500990" cy="3571900"/>
          </a:xfrm>
        </p:grpSpPr>
        <p:sp>
          <p:nvSpPr>
            <p:cNvPr id="10" name="円/楕円 9"/>
            <p:cNvSpPr/>
            <p:nvPr/>
          </p:nvSpPr>
          <p:spPr>
            <a:xfrm>
              <a:off x="714348" y="2357430"/>
              <a:ext cx="2714644" cy="2714644"/>
            </a:xfrm>
            <a:prstGeom prst="ellipse">
              <a:avLst/>
            </a:prstGeom>
            <a:gradFill>
              <a:gsLst>
                <a:gs pos="0">
                  <a:srgbClr val="A47676"/>
                </a:gs>
                <a:gs pos="80000">
                  <a:srgbClr val="D79D9D"/>
                </a:gs>
                <a:gs pos="100000">
                  <a:srgbClr val="D99B9B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solidFill>
                    <a:srgbClr val="000000"/>
                  </a:solidFill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4071934" y="1928802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F1D5D5"/>
                </a:gs>
                <a:gs pos="35000">
                  <a:srgbClr val="F5E1E1"/>
                </a:gs>
                <a:gs pos="100000">
                  <a:srgbClr val="FBF3F3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4071934" y="3214686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F1D5D5"/>
                </a:gs>
                <a:gs pos="35000">
                  <a:srgbClr val="F5E1E1"/>
                </a:gs>
                <a:gs pos="100000">
                  <a:srgbClr val="FBF3F3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4071934" y="4500570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F1D5D5"/>
                </a:gs>
                <a:gs pos="35000">
                  <a:srgbClr val="F5E1E1"/>
                </a:gs>
                <a:gs pos="100000">
                  <a:srgbClr val="FBF3F3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cxnSp>
          <p:nvCxnSpPr>
            <p:cNvPr id="16" name="カギ線コネクタ 15"/>
            <p:cNvCxnSpPr>
              <a:stCxn id="10" idx="6"/>
              <a:endCxn id="11" idx="1"/>
            </p:cNvCxnSpPr>
            <p:nvPr/>
          </p:nvCxnSpPr>
          <p:spPr>
            <a:xfrm flipV="1">
              <a:off x="3428992" y="2428867"/>
              <a:ext cx="642942" cy="128588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カギ線コネクタ 16"/>
            <p:cNvCxnSpPr>
              <a:stCxn id="10" idx="6"/>
              <a:endCxn id="14" idx="1"/>
            </p:cNvCxnSpPr>
            <p:nvPr/>
          </p:nvCxnSpPr>
          <p:spPr>
            <a:xfrm>
              <a:off x="3428992" y="3714751"/>
              <a:ext cx="642942" cy="1588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カギ線コネクタ 17"/>
            <p:cNvCxnSpPr>
              <a:stCxn id="10" idx="6"/>
              <a:endCxn id="15" idx="1"/>
            </p:cNvCxnSpPr>
            <p:nvPr/>
          </p:nvCxnSpPr>
          <p:spPr>
            <a:xfrm>
              <a:off x="3428992" y="3714751"/>
              <a:ext cx="642942" cy="128588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031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1142976" y="1591562"/>
            <a:ext cx="6858048" cy="4357718"/>
            <a:chOff x="1071538" y="1643050"/>
            <a:chExt cx="6858048" cy="4357718"/>
          </a:xfrm>
        </p:grpSpPr>
        <p:sp>
          <p:nvSpPr>
            <p:cNvPr id="16" name="正方形/長方形 15"/>
            <p:cNvSpPr/>
            <p:nvPr/>
          </p:nvSpPr>
          <p:spPr>
            <a:xfrm>
              <a:off x="1071538" y="1643050"/>
              <a:ext cx="2571768" cy="4357718"/>
            </a:xfrm>
            <a:prstGeom prst="rect">
              <a:avLst/>
            </a:prstGeom>
            <a:solidFill>
              <a:srgbClr val="D5C8DA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286248" y="1643050"/>
              <a:ext cx="3643338" cy="1357322"/>
            </a:xfrm>
            <a:prstGeom prst="rect">
              <a:avLst/>
            </a:prstGeom>
            <a:solidFill>
              <a:srgbClr val="D5C8DA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286248" y="3143248"/>
              <a:ext cx="3643338" cy="1357322"/>
            </a:xfrm>
            <a:prstGeom prst="rect">
              <a:avLst/>
            </a:prstGeom>
            <a:solidFill>
              <a:srgbClr val="D5C8DA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4286248" y="4643446"/>
              <a:ext cx="3643338" cy="1357322"/>
            </a:xfrm>
            <a:prstGeom prst="rect">
              <a:avLst/>
            </a:prstGeom>
            <a:solidFill>
              <a:srgbClr val="D5C8DA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2" name="右矢印 31"/>
            <p:cNvSpPr/>
            <p:nvPr/>
          </p:nvSpPr>
          <p:spPr>
            <a:xfrm>
              <a:off x="3786182" y="2000240"/>
              <a:ext cx="571504" cy="642942"/>
            </a:xfrm>
            <a:prstGeom prst="rightArrow">
              <a:avLst/>
            </a:prstGeom>
            <a:solidFill>
              <a:srgbClr val="9672A4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3" name="右矢印 32"/>
            <p:cNvSpPr/>
            <p:nvPr/>
          </p:nvSpPr>
          <p:spPr>
            <a:xfrm>
              <a:off x="3786182" y="3500438"/>
              <a:ext cx="571504" cy="642942"/>
            </a:xfrm>
            <a:prstGeom prst="rightArrow">
              <a:avLst/>
            </a:prstGeom>
            <a:solidFill>
              <a:srgbClr val="9672A4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4" name="右矢印 33"/>
            <p:cNvSpPr/>
            <p:nvPr/>
          </p:nvSpPr>
          <p:spPr>
            <a:xfrm>
              <a:off x="3786182" y="5000636"/>
              <a:ext cx="571504" cy="642942"/>
            </a:xfrm>
            <a:prstGeom prst="rightArrow">
              <a:avLst/>
            </a:prstGeom>
            <a:solidFill>
              <a:srgbClr val="9672A4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36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428728" y="1520124"/>
            <a:ext cx="6286544" cy="4429156"/>
            <a:chOff x="1428728" y="1643050"/>
            <a:chExt cx="6286544" cy="4429156"/>
          </a:xfrm>
        </p:grpSpPr>
        <p:sp>
          <p:nvSpPr>
            <p:cNvPr id="9" name="角丸四角形 8"/>
            <p:cNvSpPr/>
            <p:nvPr/>
          </p:nvSpPr>
          <p:spPr>
            <a:xfrm>
              <a:off x="1428728" y="1643050"/>
              <a:ext cx="6286544" cy="1214446"/>
            </a:xfrm>
            <a:prstGeom prst="roundRect">
              <a:avLst/>
            </a:prstGeom>
            <a:solidFill>
              <a:srgbClr val="D4BCBC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571500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BE1E1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357186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BE1E1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142872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BE1E1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5" name="二等辺三角形 14"/>
            <p:cNvSpPr/>
            <p:nvPr/>
          </p:nvSpPr>
          <p:spPr>
            <a:xfrm rot="10800000">
              <a:off x="200023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6" name="二等辺三角形 15"/>
            <p:cNvSpPr/>
            <p:nvPr/>
          </p:nvSpPr>
          <p:spPr>
            <a:xfrm rot="10800000">
              <a:off x="414337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7" name="二等辺三角形 16"/>
            <p:cNvSpPr/>
            <p:nvPr/>
          </p:nvSpPr>
          <p:spPr>
            <a:xfrm rot="10800000">
              <a:off x="628651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919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428728" y="1520124"/>
            <a:ext cx="6286544" cy="4429156"/>
            <a:chOff x="1428728" y="1643050"/>
            <a:chExt cx="6286544" cy="4429156"/>
          </a:xfrm>
        </p:grpSpPr>
        <p:sp>
          <p:nvSpPr>
            <p:cNvPr id="9" name="角丸四角形 8"/>
            <p:cNvSpPr/>
            <p:nvPr/>
          </p:nvSpPr>
          <p:spPr>
            <a:xfrm>
              <a:off x="1428728" y="1643050"/>
              <a:ext cx="6286544" cy="1214446"/>
            </a:xfrm>
            <a:prstGeom prst="roundRect">
              <a:avLst/>
            </a:prstGeom>
            <a:solidFill>
              <a:srgbClr val="D3D4BC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571500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BEBE1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357186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BEBE1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142872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BEBE1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5" name="二等辺三角形 14"/>
            <p:cNvSpPr/>
            <p:nvPr/>
          </p:nvSpPr>
          <p:spPr>
            <a:xfrm rot="10800000">
              <a:off x="200023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6" name="二等辺三角形 15"/>
            <p:cNvSpPr/>
            <p:nvPr/>
          </p:nvSpPr>
          <p:spPr>
            <a:xfrm rot="10800000">
              <a:off x="414337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7" name="二等辺三角形 16"/>
            <p:cNvSpPr/>
            <p:nvPr/>
          </p:nvSpPr>
          <p:spPr>
            <a:xfrm rot="10800000">
              <a:off x="628651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859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1428728" y="1520124"/>
            <a:ext cx="6286544" cy="4429156"/>
            <a:chOff x="1428728" y="1643050"/>
            <a:chExt cx="6286544" cy="4429156"/>
          </a:xfrm>
        </p:grpSpPr>
        <p:sp>
          <p:nvSpPr>
            <p:cNvPr id="10" name="角丸四角形 9"/>
            <p:cNvSpPr/>
            <p:nvPr/>
          </p:nvSpPr>
          <p:spPr>
            <a:xfrm>
              <a:off x="1428728" y="1643050"/>
              <a:ext cx="6286544" cy="1214446"/>
            </a:xfrm>
            <a:prstGeom prst="roundRect">
              <a:avLst/>
            </a:prstGeom>
            <a:solidFill>
              <a:srgbClr val="BFD4BC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571500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2EBE1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357186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2EBE1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142872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2EBE1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6" name="二等辺三角形 15"/>
            <p:cNvSpPr/>
            <p:nvPr/>
          </p:nvSpPr>
          <p:spPr>
            <a:xfrm rot="10800000">
              <a:off x="200023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7" name="二等辺三角形 16"/>
            <p:cNvSpPr/>
            <p:nvPr/>
          </p:nvSpPr>
          <p:spPr>
            <a:xfrm rot="10800000">
              <a:off x="414337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8" name="二等辺三角形 17"/>
            <p:cNvSpPr/>
            <p:nvPr/>
          </p:nvSpPr>
          <p:spPr>
            <a:xfrm rot="10800000">
              <a:off x="628651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305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428728" y="1520124"/>
            <a:ext cx="6286544" cy="4429156"/>
            <a:chOff x="1428728" y="1643050"/>
            <a:chExt cx="6286544" cy="4429156"/>
          </a:xfrm>
        </p:grpSpPr>
        <p:sp>
          <p:nvSpPr>
            <p:cNvPr id="9" name="角丸四角形 8"/>
            <p:cNvSpPr/>
            <p:nvPr/>
          </p:nvSpPr>
          <p:spPr>
            <a:xfrm>
              <a:off x="1428728" y="1643050"/>
              <a:ext cx="6286544" cy="1214446"/>
            </a:xfrm>
            <a:prstGeom prst="roundRect">
              <a:avLst/>
            </a:prstGeom>
            <a:solidFill>
              <a:srgbClr val="BCC7D4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571500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1E6EB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357186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1E6EB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142872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1E6EB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5" name="二等辺三角形 14"/>
            <p:cNvSpPr/>
            <p:nvPr/>
          </p:nvSpPr>
          <p:spPr>
            <a:xfrm rot="10800000">
              <a:off x="200023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6" name="二等辺三角形 15"/>
            <p:cNvSpPr/>
            <p:nvPr/>
          </p:nvSpPr>
          <p:spPr>
            <a:xfrm rot="10800000">
              <a:off x="414337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7" name="二等辺三角形 16"/>
            <p:cNvSpPr/>
            <p:nvPr/>
          </p:nvSpPr>
          <p:spPr>
            <a:xfrm rot="10800000">
              <a:off x="628651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171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428728" y="1520124"/>
            <a:ext cx="6286544" cy="4429156"/>
            <a:chOff x="1428728" y="1643050"/>
            <a:chExt cx="6286544" cy="4429156"/>
          </a:xfrm>
        </p:grpSpPr>
        <p:sp>
          <p:nvSpPr>
            <p:cNvPr id="9" name="角丸四角形 8"/>
            <p:cNvSpPr/>
            <p:nvPr/>
          </p:nvSpPr>
          <p:spPr>
            <a:xfrm>
              <a:off x="1428728" y="1643050"/>
              <a:ext cx="6286544" cy="1214446"/>
            </a:xfrm>
            <a:prstGeom prst="roundRect">
              <a:avLst/>
            </a:prstGeom>
            <a:solidFill>
              <a:srgbClr val="CDBCD4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571500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8E1EB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357186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8E1EB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1428728" y="3286124"/>
              <a:ext cx="2000264" cy="2786082"/>
            </a:xfrm>
            <a:prstGeom prst="roundRect">
              <a:avLst>
                <a:gd name="adj" fmla="val 9844"/>
              </a:avLst>
            </a:prstGeom>
            <a:solidFill>
              <a:srgbClr val="E8E1EB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5" name="二等辺三角形 14"/>
            <p:cNvSpPr/>
            <p:nvPr/>
          </p:nvSpPr>
          <p:spPr>
            <a:xfrm rot="10800000">
              <a:off x="200023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6" name="二等辺三角形 15"/>
            <p:cNvSpPr/>
            <p:nvPr/>
          </p:nvSpPr>
          <p:spPr>
            <a:xfrm rot="10800000">
              <a:off x="414337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7" name="二等辺三角形 16"/>
            <p:cNvSpPr/>
            <p:nvPr/>
          </p:nvSpPr>
          <p:spPr>
            <a:xfrm rot="10800000">
              <a:off x="6286512" y="3000372"/>
              <a:ext cx="857255" cy="357190"/>
            </a:xfrm>
            <a:prstGeom prst="triangle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0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>
            <a:grpSpLocks/>
          </p:cNvGrpSpPr>
          <p:nvPr/>
        </p:nvGrpSpPr>
        <p:grpSpPr bwMode="auto">
          <a:xfrm>
            <a:off x="821531" y="1643063"/>
            <a:ext cx="7500938" cy="3571875"/>
            <a:chOff x="714348" y="1928802"/>
            <a:chExt cx="7500990" cy="3571900"/>
          </a:xfrm>
        </p:grpSpPr>
        <p:sp>
          <p:nvSpPr>
            <p:cNvPr id="10" name="円/楕円 9"/>
            <p:cNvSpPr/>
            <p:nvPr/>
          </p:nvSpPr>
          <p:spPr>
            <a:xfrm>
              <a:off x="714348" y="2357430"/>
              <a:ext cx="2714644" cy="2714644"/>
            </a:xfrm>
            <a:prstGeom prst="ellipse">
              <a:avLst/>
            </a:prstGeom>
            <a:gradFill>
              <a:gsLst>
                <a:gs pos="0">
                  <a:srgbClr val="A2A476"/>
                </a:gs>
                <a:gs pos="80000">
                  <a:srgbClr val="D4D79D"/>
                </a:gs>
                <a:gs pos="100000">
                  <a:srgbClr val="D6D99B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solidFill>
                    <a:srgbClr val="000000"/>
                  </a:solidFill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4071934" y="1928802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F0F1D5"/>
                </a:gs>
                <a:gs pos="35000">
                  <a:srgbClr val="F4F5E1"/>
                </a:gs>
                <a:gs pos="100000">
                  <a:srgbClr val="FBFBF3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4071934" y="3214686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F0F1D5"/>
                </a:gs>
                <a:gs pos="35000">
                  <a:srgbClr val="F4F5E1"/>
                </a:gs>
                <a:gs pos="100000">
                  <a:srgbClr val="FBFBF3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4071934" y="4500570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F0F1D5"/>
                </a:gs>
                <a:gs pos="35000">
                  <a:srgbClr val="F4F5E1"/>
                </a:gs>
                <a:gs pos="100000">
                  <a:srgbClr val="FBFBF3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cxnSp>
          <p:nvCxnSpPr>
            <p:cNvPr id="16" name="カギ線コネクタ 15"/>
            <p:cNvCxnSpPr>
              <a:stCxn id="10" idx="6"/>
              <a:endCxn id="11" idx="1"/>
            </p:cNvCxnSpPr>
            <p:nvPr/>
          </p:nvCxnSpPr>
          <p:spPr>
            <a:xfrm flipV="1">
              <a:off x="3428992" y="2428867"/>
              <a:ext cx="642942" cy="128588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カギ線コネクタ 16"/>
            <p:cNvCxnSpPr>
              <a:stCxn id="10" idx="6"/>
              <a:endCxn id="14" idx="1"/>
            </p:cNvCxnSpPr>
            <p:nvPr/>
          </p:nvCxnSpPr>
          <p:spPr>
            <a:xfrm>
              <a:off x="3428992" y="3714751"/>
              <a:ext cx="642942" cy="1588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カギ線コネクタ 17"/>
            <p:cNvCxnSpPr>
              <a:stCxn id="10" idx="6"/>
              <a:endCxn id="15" idx="1"/>
            </p:cNvCxnSpPr>
            <p:nvPr/>
          </p:nvCxnSpPr>
          <p:spPr>
            <a:xfrm>
              <a:off x="3428992" y="3714751"/>
              <a:ext cx="642942" cy="128588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455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>
            <a:grpSpLocks/>
          </p:cNvGrpSpPr>
          <p:nvPr/>
        </p:nvGrpSpPr>
        <p:grpSpPr bwMode="auto">
          <a:xfrm>
            <a:off x="821531" y="1643063"/>
            <a:ext cx="7500938" cy="3571875"/>
            <a:chOff x="714348" y="1928802"/>
            <a:chExt cx="7500990" cy="3571900"/>
          </a:xfrm>
        </p:grpSpPr>
        <p:sp>
          <p:nvSpPr>
            <p:cNvPr id="10" name="円/楕円 9"/>
            <p:cNvSpPr/>
            <p:nvPr/>
          </p:nvSpPr>
          <p:spPr>
            <a:xfrm>
              <a:off x="714348" y="2357430"/>
              <a:ext cx="2714644" cy="2714644"/>
            </a:xfrm>
            <a:prstGeom prst="ellipse">
              <a:avLst/>
            </a:prstGeom>
            <a:gradFill>
              <a:gsLst>
                <a:gs pos="0">
                  <a:srgbClr val="7BA476"/>
                </a:gs>
                <a:gs pos="80000">
                  <a:srgbClr val="A4D79D"/>
                </a:gs>
                <a:gs pos="100000">
                  <a:srgbClr val="A2D99B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solidFill>
                    <a:srgbClr val="000000"/>
                  </a:solidFill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4071934" y="1928802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D8F1D5"/>
                </a:gs>
                <a:gs pos="35000">
                  <a:srgbClr val="E3F5E1"/>
                </a:gs>
                <a:gs pos="100000">
                  <a:srgbClr val="F4FBF3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4071934" y="3214686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D8F1D5"/>
                </a:gs>
                <a:gs pos="35000">
                  <a:srgbClr val="E3F5E1"/>
                </a:gs>
                <a:gs pos="100000">
                  <a:srgbClr val="F4FBF3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4071934" y="4500570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D8F1D5"/>
                </a:gs>
                <a:gs pos="35000">
                  <a:srgbClr val="E3F5E1"/>
                </a:gs>
                <a:gs pos="100000">
                  <a:srgbClr val="F4FBF3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cxnSp>
          <p:nvCxnSpPr>
            <p:cNvPr id="16" name="カギ線コネクタ 15"/>
            <p:cNvCxnSpPr>
              <a:stCxn id="10" idx="6"/>
              <a:endCxn id="11" idx="1"/>
            </p:cNvCxnSpPr>
            <p:nvPr/>
          </p:nvCxnSpPr>
          <p:spPr>
            <a:xfrm flipV="1">
              <a:off x="3428992" y="2428867"/>
              <a:ext cx="642942" cy="128588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カギ線コネクタ 16"/>
            <p:cNvCxnSpPr>
              <a:stCxn id="10" idx="6"/>
              <a:endCxn id="14" idx="1"/>
            </p:cNvCxnSpPr>
            <p:nvPr/>
          </p:nvCxnSpPr>
          <p:spPr>
            <a:xfrm>
              <a:off x="3428992" y="3714751"/>
              <a:ext cx="642942" cy="1588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カギ線コネクタ 17"/>
            <p:cNvCxnSpPr>
              <a:stCxn id="10" idx="6"/>
              <a:endCxn id="15" idx="1"/>
            </p:cNvCxnSpPr>
            <p:nvPr/>
          </p:nvCxnSpPr>
          <p:spPr>
            <a:xfrm>
              <a:off x="3428992" y="3714751"/>
              <a:ext cx="642942" cy="128588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5136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>
            <a:grpSpLocks/>
          </p:cNvGrpSpPr>
          <p:nvPr/>
        </p:nvGrpSpPr>
        <p:grpSpPr bwMode="auto">
          <a:xfrm>
            <a:off x="821531" y="1643063"/>
            <a:ext cx="7500938" cy="3571875"/>
            <a:chOff x="714348" y="1928802"/>
            <a:chExt cx="7500990" cy="3571900"/>
          </a:xfrm>
        </p:grpSpPr>
        <p:sp>
          <p:nvSpPr>
            <p:cNvPr id="10" name="円/楕円 9"/>
            <p:cNvSpPr/>
            <p:nvPr/>
          </p:nvSpPr>
          <p:spPr>
            <a:xfrm>
              <a:off x="714348" y="2357430"/>
              <a:ext cx="2714644" cy="2714644"/>
            </a:xfrm>
            <a:prstGeom prst="ellipse">
              <a:avLst/>
            </a:prstGeom>
            <a:gradFill>
              <a:gsLst>
                <a:gs pos="0">
                  <a:srgbClr val="768CA4"/>
                </a:gs>
                <a:gs pos="80000">
                  <a:srgbClr val="9DB9D7"/>
                </a:gs>
                <a:gs pos="100000">
                  <a:srgbClr val="9BB9D9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solidFill>
                    <a:srgbClr val="000000"/>
                  </a:solidFill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4071934" y="1928802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D5E2F1"/>
                </a:gs>
                <a:gs pos="35000">
                  <a:srgbClr val="E1EBF5"/>
                </a:gs>
                <a:gs pos="100000">
                  <a:srgbClr val="F3F7FB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4071934" y="3214686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D5E2F1"/>
                </a:gs>
                <a:gs pos="35000">
                  <a:srgbClr val="E1EBF5"/>
                </a:gs>
                <a:gs pos="100000">
                  <a:srgbClr val="F3F7FB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4071934" y="4500570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D5E2F1"/>
                </a:gs>
                <a:gs pos="35000">
                  <a:srgbClr val="E1EBF5"/>
                </a:gs>
                <a:gs pos="100000">
                  <a:srgbClr val="F3F7FB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cxnSp>
          <p:nvCxnSpPr>
            <p:cNvPr id="16" name="カギ線コネクタ 15"/>
            <p:cNvCxnSpPr>
              <a:stCxn id="10" idx="6"/>
              <a:endCxn id="11" idx="1"/>
            </p:cNvCxnSpPr>
            <p:nvPr/>
          </p:nvCxnSpPr>
          <p:spPr>
            <a:xfrm flipV="1">
              <a:off x="3428992" y="2428867"/>
              <a:ext cx="642942" cy="128588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カギ線コネクタ 16"/>
            <p:cNvCxnSpPr>
              <a:stCxn id="10" idx="6"/>
              <a:endCxn id="14" idx="1"/>
            </p:cNvCxnSpPr>
            <p:nvPr/>
          </p:nvCxnSpPr>
          <p:spPr>
            <a:xfrm>
              <a:off x="3428992" y="3714751"/>
              <a:ext cx="642942" cy="1588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カギ線コネクタ 17"/>
            <p:cNvCxnSpPr>
              <a:stCxn id="10" idx="6"/>
              <a:endCxn id="15" idx="1"/>
            </p:cNvCxnSpPr>
            <p:nvPr/>
          </p:nvCxnSpPr>
          <p:spPr>
            <a:xfrm>
              <a:off x="3428992" y="3714751"/>
              <a:ext cx="642942" cy="128588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259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>
            <a:grpSpLocks/>
          </p:cNvGrpSpPr>
          <p:nvPr/>
        </p:nvGrpSpPr>
        <p:grpSpPr bwMode="auto">
          <a:xfrm>
            <a:off x="821531" y="1643063"/>
            <a:ext cx="7500938" cy="3571875"/>
            <a:chOff x="714348" y="1928802"/>
            <a:chExt cx="7500990" cy="3571900"/>
          </a:xfrm>
        </p:grpSpPr>
        <p:sp>
          <p:nvSpPr>
            <p:cNvPr id="10" name="円/楕円 9"/>
            <p:cNvSpPr/>
            <p:nvPr/>
          </p:nvSpPr>
          <p:spPr>
            <a:xfrm>
              <a:off x="714348" y="2357430"/>
              <a:ext cx="2714644" cy="2714644"/>
            </a:xfrm>
            <a:prstGeom prst="ellipse">
              <a:avLst/>
            </a:prstGeom>
            <a:gradFill>
              <a:gsLst>
                <a:gs pos="0">
                  <a:srgbClr val="9776A4"/>
                </a:gs>
                <a:gs pos="80000">
                  <a:srgbClr val="C69DD7"/>
                </a:gs>
                <a:gs pos="100000">
                  <a:srgbClr val="C79BD9"/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solidFill>
                    <a:srgbClr val="000000"/>
                  </a:solidFill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4071934" y="1928802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E9D5F1"/>
                </a:gs>
                <a:gs pos="35000">
                  <a:srgbClr val="EFE1F5"/>
                </a:gs>
                <a:gs pos="100000">
                  <a:srgbClr val="F9F3FB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4071934" y="3214686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E9D5F1"/>
                </a:gs>
                <a:gs pos="35000">
                  <a:srgbClr val="EFE1F5"/>
                </a:gs>
                <a:gs pos="100000">
                  <a:srgbClr val="F9F3FB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4071934" y="4500570"/>
              <a:ext cx="4143404" cy="1000132"/>
            </a:xfrm>
            <a:prstGeom prst="roundRect">
              <a:avLst/>
            </a:prstGeom>
            <a:gradFill>
              <a:gsLst>
                <a:gs pos="0">
                  <a:srgbClr val="E9D5F1"/>
                </a:gs>
                <a:gs pos="35000">
                  <a:srgbClr val="EFE1F5"/>
                </a:gs>
                <a:gs pos="100000">
                  <a:srgbClr val="F9F3FB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cxnSp>
          <p:nvCxnSpPr>
            <p:cNvPr id="16" name="カギ線コネクタ 15"/>
            <p:cNvCxnSpPr>
              <a:stCxn id="10" idx="6"/>
              <a:endCxn id="11" idx="1"/>
            </p:cNvCxnSpPr>
            <p:nvPr/>
          </p:nvCxnSpPr>
          <p:spPr>
            <a:xfrm flipV="1">
              <a:off x="3428992" y="2428867"/>
              <a:ext cx="642942" cy="128588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カギ線コネクタ 16"/>
            <p:cNvCxnSpPr>
              <a:stCxn id="10" idx="6"/>
              <a:endCxn id="14" idx="1"/>
            </p:cNvCxnSpPr>
            <p:nvPr/>
          </p:nvCxnSpPr>
          <p:spPr>
            <a:xfrm>
              <a:off x="3428992" y="3714751"/>
              <a:ext cx="642942" cy="1588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カギ線コネクタ 17"/>
            <p:cNvCxnSpPr>
              <a:stCxn id="10" idx="6"/>
              <a:endCxn id="15" idx="1"/>
            </p:cNvCxnSpPr>
            <p:nvPr/>
          </p:nvCxnSpPr>
          <p:spPr>
            <a:xfrm>
              <a:off x="3428992" y="3714751"/>
              <a:ext cx="642942" cy="1285884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5183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1142976" y="1591562"/>
            <a:ext cx="6858048" cy="4357718"/>
            <a:chOff x="1071538" y="1643050"/>
            <a:chExt cx="6858048" cy="4357718"/>
          </a:xfrm>
        </p:grpSpPr>
        <p:sp>
          <p:nvSpPr>
            <p:cNvPr id="16" name="正方形/長方形 15"/>
            <p:cNvSpPr/>
            <p:nvPr/>
          </p:nvSpPr>
          <p:spPr>
            <a:xfrm>
              <a:off x="1071538" y="1643050"/>
              <a:ext cx="2571768" cy="4357718"/>
            </a:xfrm>
            <a:prstGeom prst="rect">
              <a:avLst/>
            </a:prstGeom>
            <a:solidFill>
              <a:srgbClr val="DAC8C8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286248" y="1643050"/>
              <a:ext cx="3643338" cy="1357322"/>
            </a:xfrm>
            <a:prstGeom prst="rect">
              <a:avLst/>
            </a:prstGeom>
            <a:solidFill>
              <a:srgbClr val="DAC8C8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286248" y="3143248"/>
              <a:ext cx="3643338" cy="1357322"/>
            </a:xfrm>
            <a:prstGeom prst="rect">
              <a:avLst/>
            </a:prstGeom>
            <a:solidFill>
              <a:srgbClr val="DAC8C8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4286248" y="4643446"/>
              <a:ext cx="3643338" cy="1357322"/>
            </a:xfrm>
            <a:prstGeom prst="rect">
              <a:avLst/>
            </a:prstGeom>
            <a:solidFill>
              <a:srgbClr val="DAC8C8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2" name="右矢印 31"/>
            <p:cNvSpPr/>
            <p:nvPr/>
          </p:nvSpPr>
          <p:spPr>
            <a:xfrm>
              <a:off x="3786182" y="2000240"/>
              <a:ext cx="571504" cy="642942"/>
            </a:xfrm>
            <a:prstGeom prst="rightArrow">
              <a:avLst/>
            </a:prstGeom>
            <a:solidFill>
              <a:srgbClr val="A47272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3" name="右矢印 32"/>
            <p:cNvSpPr/>
            <p:nvPr/>
          </p:nvSpPr>
          <p:spPr>
            <a:xfrm>
              <a:off x="3786182" y="3500438"/>
              <a:ext cx="571504" cy="642942"/>
            </a:xfrm>
            <a:prstGeom prst="rightArrow">
              <a:avLst/>
            </a:prstGeom>
            <a:solidFill>
              <a:srgbClr val="A47272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4" name="右矢印 33"/>
            <p:cNvSpPr/>
            <p:nvPr/>
          </p:nvSpPr>
          <p:spPr>
            <a:xfrm>
              <a:off x="3786182" y="5000636"/>
              <a:ext cx="571504" cy="642942"/>
            </a:xfrm>
            <a:prstGeom prst="rightArrow">
              <a:avLst/>
            </a:prstGeom>
            <a:solidFill>
              <a:srgbClr val="A47272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151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1142976" y="1591562"/>
            <a:ext cx="6858048" cy="4357718"/>
            <a:chOff x="1071538" y="1643050"/>
            <a:chExt cx="6858048" cy="4357718"/>
          </a:xfrm>
        </p:grpSpPr>
        <p:sp>
          <p:nvSpPr>
            <p:cNvPr id="16" name="正方形/長方形 15"/>
            <p:cNvSpPr/>
            <p:nvPr/>
          </p:nvSpPr>
          <p:spPr>
            <a:xfrm>
              <a:off x="1071538" y="1643050"/>
              <a:ext cx="2571768" cy="4357718"/>
            </a:xfrm>
            <a:prstGeom prst="rect">
              <a:avLst/>
            </a:prstGeom>
            <a:solidFill>
              <a:srgbClr val="D9DAC8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286248" y="1643050"/>
              <a:ext cx="3643338" cy="1357322"/>
            </a:xfrm>
            <a:prstGeom prst="rect">
              <a:avLst/>
            </a:prstGeom>
            <a:solidFill>
              <a:srgbClr val="D9DAC8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286248" y="3143248"/>
              <a:ext cx="3643338" cy="1357322"/>
            </a:xfrm>
            <a:prstGeom prst="rect">
              <a:avLst/>
            </a:prstGeom>
            <a:solidFill>
              <a:srgbClr val="D9DAC8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4286248" y="4643446"/>
              <a:ext cx="3643338" cy="1357322"/>
            </a:xfrm>
            <a:prstGeom prst="rect">
              <a:avLst/>
            </a:prstGeom>
            <a:solidFill>
              <a:srgbClr val="D9DAC8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2" name="右矢印 31"/>
            <p:cNvSpPr/>
            <p:nvPr/>
          </p:nvSpPr>
          <p:spPr>
            <a:xfrm>
              <a:off x="3786182" y="2000240"/>
              <a:ext cx="571504" cy="642942"/>
            </a:xfrm>
            <a:prstGeom prst="rightArrow">
              <a:avLst/>
            </a:prstGeom>
            <a:solidFill>
              <a:srgbClr val="A2A472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3" name="右矢印 32"/>
            <p:cNvSpPr/>
            <p:nvPr/>
          </p:nvSpPr>
          <p:spPr>
            <a:xfrm>
              <a:off x="3786182" y="3500438"/>
              <a:ext cx="571504" cy="642942"/>
            </a:xfrm>
            <a:prstGeom prst="rightArrow">
              <a:avLst/>
            </a:prstGeom>
            <a:solidFill>
              <a:srgbClr val="A2A472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4" name="右矢印 33"/>
            <p:cNvSpPr/>
            <p:nvPr/>
          </p:nvSpPr>
          <p:spPr>
            <a:xfrm>
              <a:off x="3786182" y="5000636"/>
              <a:ext cx="571504" cy="642942"/>
            </a:xfrm>
            <a:prstGeom prst="rightArrow">
              <a:avLst/>
            </a:prstGeom>
            <a:solidFill>
              <a:srgbClr val="A2A472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371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1142976" y="1591562"/>
            <a:ext cx="6858048" cy="4357718"/>
            <a:chOff x="1071538" y="1643050"/>
            <a:chExt cx="6858048" cy="4357718"/>
          </a:xfrm>
        </p:grpSpPr>
        <p:sp>
          <p:nvSpPr>
            <p:cNvPr id="16" name="正方形/長方形 15"/>
            <p:cNvSpPr/>
            <p:nvPr/>
          </p:nvSpPr>
          <p:spPr>
            <a:xfrm>
              <a:off x="1071538" y="1643050"/>
              <a:ext cx="2571768" cy="4357718"/>
            </a:xfrm>
            <a:prstGeom prst="rect">
              <a:avLst/>
            </a:prstGeom>
            <a:solidFill>
              <a:srgbClr val="CADAC8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286248" y="1643050"/>
              <a:ext cx="3643338" cy="1357322"/>
            </a:xfrm>
            <a:prstGeom prst="rect">
              <a:avLst/>
            </a:prstGeom>
            <a:solidFill>
              <a:srgbClr val="CADAC8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286248" y="3143248"/>
              <a:ext cx="3643338" cy="1357322"/>
            </a:xfrm>
            <a:prstGeom prst="rect">
              <a:avLst/>
            </a:prstGeom>
            <a:solidFill>
              <a:srgbClr val="CADAC8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4286248" y="4643446"/>
              <a:ext cx="3643338" cy="1357322"/>
            </a:xfrm>
            <a:prstGeom prst="rect">
              <a:avLst/>
            </a:prstGeom>
            <a:solidFill>
              <a:srgbClr val="CADAC8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2" name="右矢印 31"/>
            <p:cNvSpPr/>
            <p:nvPr/>
          </p:nvSpPr>
          <p:spPr>
            <a:xfrm>
              <a:off x="3786182" y="2000240"/>
              <a:ext cx="571504" cy="642942"/>
            </a:xfrm>
            <a:prstGeom prst="rightArrow">
              <a:avLst/>
            </a:prstGeom>
            <a:solidFill>
              <a:srgbClr val="78A472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3" name="右矢印 32"/>
            <p:cNvSpPr/>
            <p:nvPr/>
          </p:nvSpPr>
          <p:spPr>
            <a:xfrm>
              <a:off x="3786182" y="3500438"/>
              <a:ext cx="571504" cy="642942"/>
            </a:xfrm>
            <a:prstGeom prst="rightArrow">
              <a:avLst/>
            </a:prstGeom>
            <a:solidFill>
              <a:srgbClr val="78A472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4" name="右矢印 33"/>
            <p:cNvSpPr/>
            <p:nvPr/>
          </p:nvSpPr>
          <p:spPr>
            <a:xfrm>
              <a:off x="3786182" y="5000636"/>
              <a:ext cx="571504" cy="642942"/>
            </a:xfrm>
            <a:prstGeom prst="rightArrow">
              <a:avLst/>
            </a:prstGeom>
            <a:solidFill>
              <a:srgbClr val="78A472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483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1142976" y="1591562"/>
            <a:ext cx="6858048" cy="4357718"/>
            <a:chOff x="1071538" y="1643050"/>
            <a:chExt cx="6858048" cy="4357718"/>
          </a:xfrm>
        </p:grpSpPr>
        <p:sp>
          <p:nvSpPr>
            <p:cNvPr id="16" name="正方形/長方形 15"/>
            <p:cNvSpPr/>
            <p:nvPr/>
          </p:nvSpPr>
          <p:spPr>
            <a:xfrm>
              <a:off x="1071538" y="1643050"/>
              <a:ext cx="2571768" cy="4357718"/>
            </a:xfrm>
            <a:prstGeom prst="rect">
              <a:avLst/>
            </a:prstGeom>
            <a:solidFill>
              <a:srgbClr val="C8D1DA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286248" y="1643050"/>
              <a:ext cx="3643338" cy="1357322"/>
            </a:xfrm>
            <a:prstGeom prst="rect">
              <a:avLst/>
            </a:prstGeom>
            <a:solidFill>
              <a:srgbClr val="C8D1DA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286248" y="3143248"/>
              <a:ext cx="3643338" cy="1357322"/>
            </a:xfrm>
            <a:prstGeom prst="rect">
              <a:avLst/>
            </a:prstGeom>
            <a:solidFill>
              <a:srgbClr val="C8D1DA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4286248" y="4643446"/>
              <a:ext cx="3643338" cy="1357322"/>
            </a:xfrm>
            <a:prstGeom prst="rect">
              <a:avLst/>
            </a:prstGeom>
            <a:solidFill>
              <a:srgbClr val="C8D1DA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2" name="右矢印 31"/>
            <p:cNvSpPr/>
            <p:nvPr/>
          </p:nvSpPr>
          <p:spPr>
            <a:xfrm>
              <a:off x="3786182" y="2000240"/>
              <a:ext cx="571504" cy="642942"/>
            </a:xfrm>
            <a:prstGeom prst="rightArrow">
              <a:avLst/>
            </a:prstGeom>
            <a:solidFill>
              <a:srgbClr val="728AA4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3" name="右矢印 32"/>
            <p:cNvSpPr/>
            <p:nvPr/>
          </p:nvSpPr>
          <p:spPr>
            <a:xfrm>
              <a:off x="3786182" y="3500438"/>
              <a:ext cx="571504" cy="642942"/>
            </a:xfrm>
            <a:prstGeom prst="rightArrow">
              <a:avLst/>
            </a:prstGeom>
            <a:solidFill>
              <a:srgbClr val="728AA4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4" name="右矢印 33"/>
            <p:cNvSpPr/>
            <p:nvPr/>
          </p:nvSpPr>
          <p:spPr>
            <a:xfrm>
              <a:off x="3786182" y="5000636"/>
              <a:ext cx="571504" cy="642942"/>
            </a:xfrm>
            <a:prstGeom prst="rightArrow">
              <a:avLst/>
            </a:prstGeom>
            <a:solidFill>
              <a:srgbClr val="728AA4"/>
            </a:solidFill>
            <a:ln w="9525"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833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 sz="2800" smtClean="0">
            <a:latin typeface="ＭＳ Ｐゴシック" pitchFamily="50" charset="-128"/>
            <a:ea typeface="ＭＳ Ｐゴシック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135</Words>
  <Application>Microsoft Office PowerPoint</Application>
  <PresentationFormat>画面に合わせる (4:3)</PresentationFormat>
  <Paragraphs>75</Paragraphs>
  <Slides>15</Slides>
  <Notes>15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2009-08-17T08:55:57Z</dcterms:created>
  <dcterms:modified xsi:type="dcterms:W3CDTF">2013-10-31T15:08:48Z</dcterms:modified>
</cp:coreProperties>
</file>