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7E5252"/>
    <a:srgbClr val="FFFFFF"/>
    <a:srgbClr val="F8ECEC"/>
    <a:srgbClr val="EDCFCF"/>
    <a:srgbClr val="E6BCBC"/>
    <a:srgbClr val="B2B2B2"/>
    <a:srgbClr val="F4DCDC"/>
    <a:srgbClr val="000000"/>
    <a:srgbClr val="F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0D5E6-245C-4934-924D-1B2881E133C3}" type="datetimeFigureOut">
              <a:rPr kumimoji="1" lang="ja-JP" altLang="en-US" smtClean="0"/>
              <a:pPr/>
              <a:t>2013/10/31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9016C-B946-416F-BBFC-184628D2D2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936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14E8-4D20-4F74-9818-11066B2DFD8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5CBF6-80AA-4FE3-B46C-1F3E9C2F3309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4985F-0AD9-4BC9-B9F9-EE4A7F00482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DB6E2-1E44-4C41-81BD-A7CD0EACC6B7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A17BA-24D1-4759-B167-1B4F31D7C07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87D2D-11AE-4FD7-BAD9-9BC940D09A51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92DA5-88C7-404C-AFC2-98D906C36E9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068A0-AC81-4AE7-AA7C-CC9CE7BE8428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A4713-C4D9-4E09-8D61-1485CF163D2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39524-81B9-4556-9D42-C16A575E5B4A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33C4A-9F78-439A-801F-E1D903E0EA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DB25C-D4BC-4B47-98E3-99BBAB000800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CE955-C5DA-4A88-A35F-04F8CFDCFF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AA08-32C1-4367-B3FA-251523453640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DD660-F8AD-41A0-A6BB-B5C13D710A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038C4-B8EE-4999-B862-58FE166E6E05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005BB-154F-44BD-89DF-E3F148D9FFD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28F7D-930A-43A2-AF4D-68E3D88FC4E5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F34F0-FA74-4AA3-8D23-A5C3D828D4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441253" y="116632"/>
            <a:ext cx="61926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/>
              <a:t>チャートを構成するすべての図形は、グループ化されています。</a:t>
            </a:r>
            <a:r>
              <a:rPr kumimoji="1" lang="en-US" altLang="ja-JP" sz="1050" dirty="0" smtClean="0"/>
              <a:t/>
            </a:r>
            <a:br>
              <a:rPr kumimoji="1" lang="en-US" altLang="ja-JP" sz="1050" dirty="0" smtClean="0"/>
            </a:br>
            <a:r>
              <a:rPr kumimoji="1" lang="ja-JP" altLang="en-US" sz="1050" dirty="0" smtClean="0"/>
              <a:t>（チャートの種類によっては、複数の段階に分けてグループ化されているものもあります）</a:t>
            </a:r>
            <a:endParaRPr kumimoji="1" lang="en-US" altLang="ja-JP" sz="1050" dirty="0" smtClean="0"/>
          </a:p>
          <a:p>
            <a:r>
              <a:rPr kumimoji="1" lang="en-US" altLang="ja-JP" sz="1050" dirty="0" smtClean="0"/>
              <a:t>1</a:t>
            </a:r>
            <a:r>
              <a:rPr kumimoji="1" lang="ja-JP" altLang="en-US" sz="1050" dirty="0" smtClean="0"/>
              <a:t>クリックで全体が選択できるので、選択してコピーし、チャートを使用したいスライドへ貼り付けてください。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チャート全体の大きさは、任意のハンドルをドラッグして適宜調節してください。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チャートを分解して編集するには、右ボタンクリックして</a:t>
            </a:r>
            <a:r>
              <a:rPr kumimoji="1" lang="en-US" altLang="ja-JP" sz="1050" dirty="0" smtClean="0"/>
              <a:t>[</a:t>
            </a:r>
            <a:r>
              <a:rPr kumimoji="1" lang="ja-JP" altLang="en-US" sz="1050" dirty="0" smtClean="0"/>
              <a:t>グループ化</a:t>
            </a:r>
            <a:r>
              <a:rPr kumimoji="1" lang="en-US" altLang="ja-JP" sz="1050" dirty="0" smtClean="0"/>
              <a:t>]</a:t>
            </a:r>
            <a:r>
              <a:rPr kumimoji="1" lang="ja-JP" altLang="en-US" sz="1050" dirty="0" smtClean="0"/>
              <a:t>の</a:t>
            </a:r>
            <a:r>
              <a:rPr kumimoji="1" lang="en-US" altLang="ja-JP" sz="1050" dirty="0" smtClean="0"/>
              <a:t>[</a:t>
            </a:r>
            <a:r>
              <a:rPr kumimoji="1" lang="ja-JP" altLang="en-US" sz="1050" dirty="0" smtClean="0"/>
              <a:t>グループ化の解除</a:t>
            </a:r>
            <a:r>
              <a:rPr kumimoji="1" lang="en-US" altLang="ja-JP" sz="1050" dirty="0" smtClean="0"/>
              <a:t>]</a:t>
            </a:r>
            <a:r>
              <a:rPr kumimoji="1" lang="ja-JP" altLang="en-US" sz="1050" dirty="0" smtClean="0"/>
              <a:t>を選択します。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複数の段階に分けてグループ化されているチャートは、複数回グループ化の解除を行う必要があります。</a:t>
            </a:r>
            <a:endParaRPr kumimoji="1" lang="ja-JP" altLang="en-US" sz="105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2E4F-04FF-460B-86FB-B2A20D90627A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28E8E-04CE-4AB4-A290-92CDD166CB6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5068E-C357-4C1A-8C72-93AC57FBE7E0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E2A47-961A-4ACC-90ED-84987C5356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00125"/>
            <a:ext cx="8229600" cy="512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DAF0274-A83F-4A52-9B79-60B126CAD144}" type="datetimeFigureOut">
              <a:rPr lang="ja-JP" altLang="en-US"/>
              <a:pPr>
                <a:defRPr/>
              </a:pPr>
              <a:t>2013/10/31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35AFBD-A2A6-48C1-8E6B-20F02FEF59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1178718" y="2035966"/>
            <a:ext cx="6786563" cy="2786069"/>
            <a:chOff x="1142976" y="2143116"/>
            <a:chExt cx="6786563" cy="2786069"/>
          </a:xfrm>
        </p:grpSpPr>
        <p:sp>
          <p:nvSpPr>
            <p:cNvPr id="13" name="正方形/長方形 12"/>
            <p:cNvSpPr/>
            <p:nvPr/>
          </p:nvSpPr>
          <p:spPr bwMode="auto">
            <a:xfrm>
              <a:off x="1142976" y="2143116"/>
              <a:ext cx="3714750" cy="785813"/>
            </a:xfrm>
            <a:prstGeom prst="rect">
              <a:avLst/>
            </a:prstGeom>
            <a:solidFill>
              <a:srgbClr val="DAC8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142976" y="3143241"/>
              <a:ext cx="3714750" cy="785813"/>
            </a:xfrm>
            <a:prstGeom prst="rect">
              <a:avLst/>
            </a:prstGeom>
            <a:solidFill>
              <a:srgbClr val="DAC8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142976" y="4143366"/>
              <a:ext cx="3714750" cy="785813"/>
            </a:xfrm>
            <a:prstGeom prst="rect">
              <a:avLst/>
            </a:prstGeom>
            <a:solidFill>
              <a:srgbClr val="DAC8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0" name="ホームベース 19"/>
            <p:cNvSpPr/>
            <p:nvPr/>
          </p:nvSpPr>
          <p:spPr bwMode="auto">
            <a:xfrm>
              <a:off x="5572101" y="2143116"/>
              <a:ext cx="2357438" cy="2786069"/>
            </a:xfrm>
            <a:prstGeom prst="homePlate">
              <a:avLst>
                <a:gd name="adj" fmla="val 28348"/>
              </a:avLst>
            </a:prstGeom>
            <a:solidFill>
              <a:srgbClr val="C8AAAA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1" name="二等辺三角形 20"/>
            <p:cNvSpPr/>
            <p:nvPr/>
          </p:nvSpPr>
          <p:spPr bwMode="auto">
            <a:xfrm rot="5400000">
              <a:off x="4893445" y="239314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22" name="二等辺三角形 21"/>
            <p:cNvSpPr/>
            <p:nvPr/>
          </p:nvSpPr>
          <p:spPr bwMode="auto">
            <a:xfrm rot="5400000">
              <a:off x="4893445" y="3393273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23" name="二等辺三角形 22"/>
            <p:cNvSpPr/>
            <p:nvPr/>
          </p:nvSpPr>
          <p:spPr bwMode="auto">
            <a:xfrm rot="5400000">
              <a:off x="4893445" y="439339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696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857224" y="1520124"/>
            <a:ext cx="7429552" cy="4429156"/>
            <a:chOff x="857224" y="1571612"/>
            <a:chExt cx="7429552" cy="442915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857224" y="1571612"/>
              <a:ext cx="3643338" cy="1000132"/>
              <a:chOff x="857224" y="1571612"/>
              <a:chExt cx="3643338" cy="1000132"/>
            </a:xfrm>
          </p:grpSpPr>
          <p:sp>
            <p:nvSpPr>
              <p:cNvPr id="26" name="正方形/長方形 25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AE3ED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A688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1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sp>
          <p:nvSpPr>
            <p:cNvPr id="12" name="正方形/長方形 11"/>
            <p:cNvSpPr/>
            <p:nvPr/>
          </p:nvSpPr>
          <p:spPr>
            <a:xfrm>
              <a:off x="5000628" y="1571612"/>
              <a:ext cx="3286148" cy="4429156"/>
            </a:xfrm>
            <a:prstGeom prst="rect">
              <a:avLst/>
            </a:prstGeom>
            <a:solidFill>
              <a:srgbClr val="BFAAC8"/>
            </a:solidFill>
            <a:ln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4572000" y="2071678"/>
              <a:ext cx="571504" cy="1588"/>
            </a:xfrm>
            <a:prstGeom prst="straightConnector1">
              <a:avLst/>
            </a:prstGeom>
            <a:ln w="76200">
              <a:solidFill>
                <a:srgbClr val="71527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グループ化 13"/>
            <p:cNvGrpSpPr/>
            <p:nvPr/>
          </p:nvGrpSpPr>
          <p:grpSpPr>
            <a:xfrm>
              <a:off x="857224" y="2714620"/>
              <a:ext cx="3643338" cy="1000132"/>
              <a:chOff x="857224" y="1571612"/>
              <a:chExt cx="3643338" cy="1000132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AE3ED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A688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2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5" name="直線矢印コネクタ 14"/>
            <p:cNvCxnSpPr/>
            <p:nvPr/>
          </p:nvCxnSpPr>
          <p:spPr>
            <a:xfrm>
              <a:off x="4572000" y="3214686"/>
              <a:ext cx="571504" cy="1588"/>
            </a:xfrm>
            <a:prstGeom prst="straightConnector1">
              <a:avLst/>
            </a:prstGeom>
            <a:ln w="76200">
              <a:solidFill>
                <a:srgbClr val="71527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グループ化 15"/>
            <p:cNvGrpSpPr/>
            <p:nvPr/>
          </p:nvGrpSpPr>
          <p:grpSpPr>
            <a:xfrm>
              <a:off x="857224" y="3857628"/>
              <a:ext cx="3643338" cy="1000132"/>
              <a:chOff x="857224" y="1571612"/>
              <a:chExt cx="3643338" cy="1000132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AE3ED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A688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3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7" name="直線矢印コネクタ 16"/>
            <p:cNvCxnSpPr/>
            <p:nvPr/>
          </p:nvCxnSpPr>
          <p:spPr>
            <a:xfrm>
              <a:off x="4572000" y="4357694"/>
              <a:ext cx="571504" cy="1588"/>
            </a:xfrm>
            <a:prstGeom prst="straightConnector1">
              <a:avLst/>
            </a:prstGeom>
            <a:ln w="76200">
              <a:solidFill>
                <a:srgbClr val="71527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グループ化 17"/>
            <p:cNvGrpSpPr/>
            <p:nvPr/>
          </p:nvGrpSpPr>
          <p:grpSpPr>
            <a:xfrm>
              <a:off x="857224" y="5000636"/>
              <a:ext cx="3643338" cy="1000132"/>
              <a:chOff x="857224" y="1571612"/>
              <a:chExt cx="3643338" cy="1000132"/>
            </a:xfrm>
          </p:grpSpPr>
          <p:sp>
            <p:nvSpPr>
              <p:cNvPr id="20" name="正方形/長方形 19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AE3ED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A688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4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9" name="直線矢印コネクタ 18"/>
            <p:cNvCxnSpPr/>
            <p:nvPr/>
          </p:nvCxnSpPr>
          <p:spPr>
            <a:xfrm>
              <a:off x="4572000" y="5500702"/>
              <a:ext cx="571504" cy="1588"/>
            </a:xfrm>
            <a:prstGeom prst="straightConnector1">
              <a:avLst/>
            </a:prstGeom>
            <a:ln w="76200">
              <a:solidFill>
                <a:srgbClr val="71527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733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821505" y="1308660"/>
            <a:ext cx="7500990" cy="5000660"/>
            <a:chOff x="857224" y="1357298"/>
            <a:chExt cx="7500990" cy="5000660"/>
          </a:xfrm>
        </p:grpSpPr>
        <p:sp>
          <p:nvSpPr>
            <p:cNvPr id="21" name="円/楕円 20"/>
            <p:cNvSpPr/>
            <p:nvPr/>
          </p:nvSpPr>
          <p:spPr>
            <a:xfrm>
              <a:off x="3357554" y="3857628"/>
              <a:ext cx="2500330" cy="2500330"/>
            </a:xfrm>
            <a:prstGeom prst="ellipse">
              <a:avLst/>
            </a:prstGeom>
            <a:solidFill>
              <a:srgbClr val="E0888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2500298" y="1357298"/>
              <a:ext cx="2000264" cy="2000264"/>
            </a:xfrm>
            <a:prstGeom prst="ellipse">
              <a:avLst/>
            </a:prstGeom>
            <a:solidFill>
              <a:srgbClr val="F0C8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857224" y="2857496"/>
              <a:ext cx="2000264" cy="2000264"/>
            </a:xfrm>
            <a:prstGeom prst="ellipse">
              <a:avLst/>
            </a:prstGeom>
            <a:solidFill>
              <a:srgbClr val="F0C8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下矢印 23"/>
            <p:cNvSpPr/>
            <p:nvPr/>
          </p:nvSpPr>
          <p:spPr>
            <a:xfrm rot="20700000">
              <a:off x="3405228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5" name="下矢印 24"/>
            <p:cNvSpPr/>
            <p:nvPr/>
          </p:nvSpPr>
          <p:spPr>
            <a:xfrm rot="18000000">
              <a:off x="2530633" y="428087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4714876" y="1357298"/>
              <a:ext cx="2000264" cy="2000264"/>
            </a:xfrm>
            <a:prstGeom prst="ellipse">
              <a:avLst/>
            </a:prstGeom>
            <a:solidFill>
              <a:srgbClr val="F0C8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6357950" y="2857496"/>
              <a:ext cx="2000264" cy="2000264"/>
            </a:xfrm>
            <a:prstGeom prst="ellipse">
              <a:avLst/>
            </a:prstGeom>
            <a:solidFill>
              <a:srgbClr val="F0C8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下矢印 34"/>
            <p:cNvSpPr/>
            <p:nvPr/>
          </p:nvSpPr>
          <p:spPr>
            <a:xfrm rot="900000">
              <a:off x="4833989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6" name="下矢印 35"/>
            <p:cNvSpPr/>
            <p:nvPr/>
          </p:nvSpPr>
          <p:spPr>
            <a:xfrm rot="3600000" flipH="1">
              <a:off x="5681510" y="4280870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476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821505" y="1308660"/>
            <a:ext cx="7500990" cy="5000660"/>
            <a:chOff x="857224" y="1357298"/>
            <a:chExt cx="7500990" cy="5000660"/>
          </a:xfrm>
        </p:grpSpPr>
        <p:sp>
          <p:nvSpPr>
            <p:cNvPr id="21" name="円/楕円 20"/>
            <p:cNvSpPr/>
            <p:nvPr/>
          </p:nvSpPr>
          <p:spPr>
            <a:xfrm>
              <a:off x="3357554" y="3857628"/>
              <a:ext cx="2500330" cy="2500330"/>
            </a:xfrm>
            <a:prstGeom prst="ellipse">
              <a:avLst/>
            </a:prstGeom>
            <a:solidFill>
              <a:srgbClr val="DCE08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2500298" y="1357298"/>
              <a:ext cx="2000264" cy="2000264"/>
            </a:xfrm>
            <a:prstGeom prst="ellipse">
              <a:avLst/>
            </a:prstGeom>
            <a:solidFill>
              <a:srgbClr val="EEF0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857224" y="2857496"/>
              <a:ext cx="2000264" cy="2000264"/>
            </a:xfrm>
            <a:prstGeom prst="ellipse">
              <a:avLst/>
            </a:prstGeom>
            <a:solidFill>
              <a:srgbClr val="EEF0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下矢印 23"/>
            <p:cNvSpPr/>
            <p:nvPr/>
          </p:nvSpPr>
          <p:spPr>
            <a:xfrm rot="20700000">
              <a:off x="3405228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5" name="下矢印 24"/>
            <p:cNvSpPr/>
            <p:nvPr/>
          </p:nvSpPr>
          <p:spPr>
            <a:xfrm rot="18000000">
              <a:off x="2530633" y="428087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4714876" y="1357298"/>
              <a:ext cx="2000264" cy="2000264"/>
            </a:xfrm>
            <a:prstGeom prst="ellipse">
              <a:avLst/>
            </a:prstGeom>
            <a:solidFill>
              <a:srgbClr val="EEF0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6357950" y="2857496"/>
              <a:ext cx="2000264" cy="2000264"/>
            </a:xfrm>
            <a:prstGeom prst="ellipse">
              <a:avLst/>
            </a:prstGeom>
            <a:solidFill>
              <a:srgbClr val="EEF0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下矢印 34"/>
            <p:cNvSpPr/>
            <p:nvPr/>
          </p:nvSpPr>
          <p:spPr>
            <a:xfrm rot="900000">
              <a:off x="4833989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6" name="下矢印 35"/>
            <p:cNvSpPr/>
            <p:nvPr/>
          </p:nvSpPr>
          <p:spPr>
            <a:xfrm rot="3600000" flipH="1">
              <a:off x="5681510" y="4280870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055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821505" y="1308660"/>
            <a:ext cx="7500990" cy="5000660"/>
            <a:chOff x="857224" y="1357298"/>
            <a:chExt cx="7500990" cy="5000660"/>
          </a:xfrm>
        </p:grpSpPr>
        <p:sp>
          <p:nvSpPr>
            <p:cNvPr id="21" name="円/楕円 20"/>
            <p:cNvSpPr/>
            <p:nvPr/>
          </p:nvSpPr>
          <p:spPr>
            <a:xfrm>
              <a:off x="3357554" y="3857628"/>
              <a:ext cx="2500330" cy="2500330"/>
            </a:xfrm>
            <a:prstGeom prst="ellipse">
              <a:avLst/>
            </a:prstGeom>
            <a:solidFill>
              <a:srgbClr val="92E08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2500298" y="1357298"/>
              <a:ext cx="2000264" cy="2000264"/>
            </a:xfrm>
            <a:prstGeom prst="ellipse">
              <a:avLst/>
            </a:prstGeom>
            <a:solidFill>
              <a:srgbClr val="CDF0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857224" y="2857496"/>
              <a:ext cx="2000264" cy="2000264"/>
            </a:xfrm>
            <a:prstGeom prst="ellipse">
              <a:avLst/>
            </a:prstGeom>
            <a:solidFill>
              <a:srgbClr val="CDF0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下矢印 23"/>
            <p:cNvSpPr/>
            <p:nvPr/>
          </p:nvSpPr>
          <p:spPr>
            <a:xfrm rot="20700000">
              <a:off x="3405228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5" name="下矢印 24"/>
            <p:cNvSpPr/>
            <p:nvPr/>
          </p:nvSpPr>
          <p:spPr>
            <a:xfrm rot="18000000">
              <a:off x="2530633" y="428087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4714876" y="1357298"/>
              <a:ext cx="2000264" cy="2000264"/>
            </a:xfrm>
            <a:prstGeom prst="ellipse">
              <a:avLst/>
            </a:prstGeom>
            <a:solidFill>
              <a:srgbClr val="CDF0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6357950" y="2857496"/>
              <a:ext cx="2000264" cy="2000264"/>
            </a:xfrm>
            <a:prstGeom prst="ellipse">
              <a:avLst/>
            </a:prstGeom>
            <a:solidFill>
              <a:srgbClr val="CDF0C8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下矢印 34"/>
            <p:cNvSpPr/>
            <p:nvPr/>
          </p:nvSpPr>
          <p:spPr>
            <a:xfrm rot="900000">
              <a:off x="4833989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6" name="下矢印 35"/>
            <p:cNvSpPr/>
            <p:nvPr/>
          </p:nvSpPr>
          <p:spPr>
            <a:xfrm rot="3600000" flipH="1">
              <a:off x="5681510" y="4280870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93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821505" y="1308660"/>
            <a:ext cx="7500990" cy="5000660"/>
            <a:chOff x="857224" y="1357298"/>
            <a:chExt cx="7500990" cy="5000660"/>
          </a:xfrm>
        </p:grpSpPr>
        <p:sp>
          <p:nvSpPr>
            <p:cNvPr id="21" name="円/楕円 20"/>
            <p:cNvSpPr/>
            <p:nvPr/>
          </p:nvSpPr>
          <p:spPr>
            <a:xfrm>
              <a:off x="3357554" y="3857628"/>
              <a:ext cx="2500330" cy="2500330"/>
            </a:xfrm>
            <a:prstGeom prst="ellipse">
              <a:avLst/>
            </a:prstGeom>
            <a:solidFill>
              <a:srgbClr val="88B2E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2500298" y="1357298"/>
              <a:ext cx="2000264" cy="2000264"/>
            </a:xfrm>
            <a:prstGeom prst="ellipse">
              <a:avLst/>
            </a:prstGeom>
            <a:solidFill>
              <a:srgbClr val="C8DBF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857224" y="2857496"/>
              <a:ext cx="2000264" cy="2000264"/>
            </a:xfrm>
            <a:prstGeom prst="ellipse">
              <a:avLst/>
            </a:prstGeom>
            <a:solidFill>
              <a:srgbClr val="C8DBF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下矢印 23"/>
            <p:cNvSpPr/>
            <p:nvPr/>
          </p:nvSpPr>
          <p:spPr>
            <a:xfrm rot="20700000">
              <a:off x="3405228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5" name="下矢印 24"/>
            <p:cNvSpPr/>
            <p:nvPr/>
          </p:nvSpPr>
          <p:spPr>
            <a:xfrm rot="18000000">
              <a:off x="2530633" y="428087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4714876" y="1357298"/>
              <a:ext cx="2000264" cy="2000264"/>
            </a:xfrm>
            <a:prstGeom prst="ellipse">
              <a:avLst/>
            </a:prstGeom>
            <a:solidFill>
              <a:srgbClr val="C8DBF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6357950" y="2857496"/>
              <a:ext cx="2000264" cy="2000264"/>
            </a:xfrm>
            <a:prstGeom prst="ellipse">
              <a:avLst/>
            </a:prstGeom>
            <a:solidFill>
              <a:srgbClr val="C8DBF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下矢印 34"/>
            <p:cNvSpPr/>
            <p:nvPr/>
          </p:nvSpPr>
          <p:spPr>
            <a:xfrm rot="900000">
              <a:off x="4833989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6" name="下矢印 35"/>
            <p:cNvSpPr/>
            <p:nvPr/>
          </p:nvSpPr>
          <p:spPr>
            <a:xfrm rot="3600000" flipH="1">
              <a:off x="5681510" y="4280870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409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>
            <a:off x="821505" y="1308660"/>
            <a:ext cx="7500990" cy="5000660"/>
            <a:chOff x="857224" y="1357298"/>
            <a:chExt cx="7500990" cy="5000660"/>
          </a:xfrm>
        </p:grpSpPr>
        <p:sp>
          <p:nvSpPr>
            <p:cNvPr id="21" name="円/楕円 20"/>
            <p:cNvSpPr/>
            <p:nvPr/>
          </p:nvSpPr>
          <p:spPr>
            <a:xfrm>
              <a:off x="3357554" y="3857628"/>
              <a:ext cx="2500330" cy="2500330"/>
            </a:xfrm>
            <a:prstGeom prst="ellipse">
              <a:avLst/>
            </a:prstGeom>
            <a:solidFill>
              <a:srgbClr val="C788E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2500298" y="1357298"/>
              <a:ext cx="2000264" cy="2000264"/>
            </a:xfrm>
            <a:prstGeom prst="ellipse">
              <a:avLst/>
            </a:prstGeom>
            <a:solidFill>
              <a:srgbClr val="E5C8F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857224" y="2857496"/>
              <a:ext cx="2000264" cy="2000264"/>
            </a:xfrm>
            <a:prstGeom prst="ellipse">
              <a:avLst/>
            </a:prstGeom>
            <a:solidFill>
              <a:srgbClr val="E5C8F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24" name="下矢印 23"/>
            <p:cNvSpPr/>
            <p:nvPr/>
          </p:nvSpPr>
          <p:spPr>
            <a:xfrm rot="20700000">
              <a:off x="3405228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5" name="下矢印 24"/>
            <p:cNvSpPr/>
            <p:nvPr/>
          </p:nvSpPr>
          <p:spPr>
            <a:xfrm rot="18000000">
              <a:off x="2530633" y="428087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4714876" y="1357298"/>
              <a:ext cx="2000264" cy="2000264"/>
            </a:xfrm>
            <a:prstGeom prst="ellipse">
              <a:avLst/>
            </a:prstGeom>
            <a:solidFill>
              <a:srgbClr val="E5C8F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6357950" y="2857496"/>
              <a:ext cx="2000264" cy="2000264"/>
            </a:xfrm>
            <a:prstGeom prst="ellipse">
              <a:avLst/>
            </a:prstGeom>
            <a:solidFill>
              <a:srgbClr val="E5C8F0"/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solidFill>
                    <a:srgbClr val="000000"/>
                  </a:solidFill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下矢印 34"/>
            <p:cNvSpPr/>
            <p:nvPr/>
          </p:nvSpPr>
          <p:spPr>
            <a:xfrm rot="900000">
              <a:off x="4833989" y="3407031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36" name="下矢印 35"/>
            <p:cNvSpPr/>
            <p:nvPr/>
          </p:nvSpPr>
          <p:spPr>
            <a:xfrm rot="3600000" flipH="1">
              <a:off x="5681510" y="4280870"/>
              <a:ext cx="1000132" cy="500066"/>
            </a:xfrm>
            <a:prstGeom prst="downArrow">
              <a:avLst/>
            </a:prstGeom>
            <a:solidFill>
              <a:srgbClr val="B2B2B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latin typeface="ＭＳ Ｐゴシック" pitchFamily="50" charset="-128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27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1178718" y="2035966"/>
            <a:ext cx="6786563" cy="2786069"/>
            <a:chOff x="1142976" y="2143116"/>
            <a:chExt cx="6786563" cy="2786069"/>
          </a:xfrm>
        </p:grpSpPr>
        <p:sp>
          <p:nvSpPr>
            <p:cNvPr id="13" name="正方形/長方形 12"/>
            <p:cNvSpPr/>
            <p:nvPr/>
          </p:nvSpPr>
          <p:spPr bwMode="auto">
            <a:xfrm>
              <a:off x="1142976" y="2143116"/>
              <a:ext cx="3714750" cy="785813"/>
            </a:xfrm>
            <a:prstGeom prst="rect">
              <a:avLst/>
            </a:prstGeom>
            <a:solidFill>
              <a:srgbClr val="D9DA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142976" y="3143241"/>
              <a:ext cx="3714750" cy="785813"/>
            </a:xfrm>
            <a:prstGeom prst="rect">
              <a:avLst/>
            </a:prstGeom>
            <a:solidFill>
              <a:srgbClr val="D9DA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142976" y="4143366"/>
              <a:ext cx="3714750" cy="785813"/>
            </a:xfrm>
            <a:prstGeom prst="rect">
              <a:avLst/>
            </a:prstGeom>
            <a:solidFill>
              <a:srgbClr val="D9DA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0" name="ホームベース 19"/>
            <p:cNvSpPr/>
            <p:nvPr/>
          </p:nvSpPr>
          <p:spPr bwMode="auto">
            <a:xfrm>
              <a:off x="5572101" y="2143116"/>
              <a:ext cx="2357438" cy="2786069"/>
            </a:xfrm>
            <a:prstGeom prst="homePlate">
              <a:avLst>
                <a:gd name="adj" fmla="val 28348"/>
              </a:avLst>
            </a:prstGeom>
            <a:solidFill>
              <a:srgbClr val="C7C8AA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1" name="二等辺三角形 20"/>
            <p:cNvSpPr/>
            <p:nvPr/>
          </p:nvSpPr>
          <p:spPr bwMode="auto">
            <a:xfrm rot="5400000">
              <a:off x="4893445" y="239314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22" name="二等辺三角形 21"/>
            <p:cNvSpPr/>
            <p:nvPr/>
          </p:nvSpPr>
          <p:spPr bwMode="auto">
            <a:xfrm rot="5400000">
              <a:off x="4893445" y="3393273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23" name="二等辺三角形 22"/>
            <p:cNvSpPr/>
            <p:nvPr/>
          </p:nvSpPr>
          <p:spPr bwMode="auto">
            <a:xfrm rot="5400000">
              <a:off x="4893445" y="439339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027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1178718" y="2035966"/>
            <a:ext cx="6786563" cy="2786069"/>
            <a:chOff x="1142976" y="2143116"/>
            <a:chExt cx="6786563" cy="2786069"/>
          </a:xfrm>
        </p:grpSpPr>
        <p:sp>
          <p:nvSpPr>
            <p:cNvPr id="25" name="正方形/長方形 24"/>
            <p:cNvSpPr/>
            <p:nvPr/>
          </p:nvSpPr>
          <p:spPr bwMode="auto">
            <a:xfrm>
              <a:off x="1142976" y="2143116"/>
              <a:ext cx="3714750" cy="785813"/>
            </a:xfrm>
            <a:prstGeom prst="rect">
              <a:avLst/>
            </a:prstGeom>
            <a:solidFill>
              <a:srgbClr val="CADA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1142976" y="3143241"/>
              <a:ext cx="3714750" cy="785813"/>
            </a:xfrm>
            <a:prstGeom prst="rect">
              <a:avLst/>
            </a:prstGeom>
            <a:solidFill>
              <a:srgbClr val="CADA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1142976" y="4143366"/>
              <a:ext cx="3714750" cy="785813"/>
            </a:xfrm>
            <a:prstGeom prst="rect">
              <a:avLst/>
            </a:prstGeom>
            <a:solidFill>
              <a:srgbClr val="CADA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8" name="ホームベース 27"/>
            <p:cNvSpPr/>
            <p:nvPr/>
          </p:nvSpPr>
          <p:spPr bwMode="auto">
            <a:xfrm>
              <a:off x="5572101" y="2143116"/>
              <a:ext cx="2357438" cy="2786069"/>
            </a:xfrm>
            <a:prstGeom prst="homePlate">
              <a:avLst>
                <a:gd name="adj" fmla="val 28348"/>
              </a:avLst>
            </a:prstGeom>
            <a:solidFill>
              <a:srgbClr val="AEC8AA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9" name="二等辺三角形 28"/>
            <p:cNvSpPr/>
            <p:nvPr/>
          </p:nvSpPr>
          <p:spPr bwMode="auto">
            <a:xfrm rot="5400000">
              <a:off x="4893445" y="239314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30" name="二等辺三角形 29"/>
            <p:cNvSpPr/>
            <p:nvPr/>
          </p:nvSpPr>
          <p:spPr bwMode="auto">
            <a:xfrm rot="5400000">
              <a:off x="4893445" y="3393273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31" name="二等辺三角形 30"/>
            <p:cNvSpPr/>
            <p:nvPr/>
          </p:nvSpPr>
          <p:spPr bwMode="auto">
            <a:xfrm rot="5400000">
              <a:off x="4893445" y="439339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322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1178718" y="2035966"/>
            <a:ext cx="6786563" cy="2786069"/>
            <a:chOff x="1142976" y="2143116"/>
            <a:chExt cx="6786563" cy="2786069"/>
          </a:xfrm>
        </p:grpSpPr>
        <p:sp>
          <p:nvSpPr>
            <p:cNvPr id="13" name="正方形/長方形 12"/>
            <p:cNvSpPr/>
            <p:nvPr/>
          </p:nvSpPr>
          <p:spPr bwMode="auto">
            <a:xfrm>
              <a:off x="1142976" y="2143116"/>
              <a:ext cx="3714750" cy="785813"/>
            </a:xfrm>
            <a:prstGeom prst="rect">
              <a:avLst/>
            </a:prstGeom>
            <a:solidFill>
              <a:srgbClr val="C8D1DA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142976" y="3143241"/>
              <a:ext cx="3714750" cy="785813"/>
            </a:xfrm>
            <a:prstGeom prst="rect">
              <a:avLst/>
            </a:prstGeom>
            <a:solidFill>
              <a:srgbClr val="C8D1DA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142976" y="4143366"/>
              <a:ext cx="3714750" cy="785813"/>
            </a:xfrm>
            <a:prstGeom prst="rect">
              <a:avLst/>
            </a:prstGeom>
            <a:solidFill>
              <a:srgbClr val="C8D1DA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0" name="ホームベース 19"/>
            <p:cNvSpPr/>
            <p:nvPr/>
          </p:nvSpPr>
          <p:spPr bwMode="auto">
            <a:xfrm>
              <a:off x="5572101" y="2143116"/>
              <a:ext cx="2357438" cy="2786069"/>
            </a:xfrm>
            <a:prstGeom prst="homePlate">
              <a:avLst>
                <a:gd name="adj" fmla="val 28348"/>
              </a:avLst>
            </a:prstGeom>
            <a:solidFill>
              <a:srgbClr val="AAB8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1" name="二等辺三角形 20"/>
            <p:cNvSpPr/>
            <p:nvPr/>
          </p:nvSpPr>
          <p:spPr bwMode="auto">
            <a:xfrm rot="5400000">
              <a:off x="4893445" y="239314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22" name="二等辺三角形 21"/>
            <p:cNvSpPr/>
            <p:nvPr/>
          </p:nvSpPr>
          <p:spPr bwMode="auto">
            <a:xfrm rot="5400000">
              <a:off x="4893445" y="3393273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23" name="二等辺三角形 22"/>
            <p:cNvSpPr/>
            <p:nvPr/>
          </p:nvSpPr>
          <p:spPr bwMode="auto">
            <a:xfrm rot="5400000">
              <a:off x="4893445" y="439339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912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1178718" y="2035966"/>
            <a:ext cx="6786563" cy="2786069"/>
            <a:chOff x="1142976" y="2143116"/>
            <a:chExt cx="6786563" cy="2786069"/>
          </a:xfrm>
        </p:grpSpPr>
        <p:sp>
          <p:nvSpPr>
            <p:cNvPr id="13" name="正方形/長方形 12"/>
            <p:cNvSpPr/>
            <p:nvPr/>
          </p:nvSpPr>
          <p:spPr bwMode="auto">
            <a:xfrm>
              <a:off x="1142976" y="2143116"/>
              <a:ext cx="3714750" cy="785813"/>
            </a:xfrm>
            <a:prstGeom prst="rect">
              <a:avLst/>
            </a:prstGeom>
            <a:solidFill>
              <a:srgbClr val="D5C8DA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正方形/長方形 17"/>
            <p:cNvSpPr/>
            <p:nvPr/>
          </p:nvSpPr>
          <p:spPr bwMode="auto">
            <a:xfrm>
              <a:off x="1142976" y="3143241"/>
              <a:ext cx="3714750" cy="785813"/>
            </a:xfrm>
            <a:prstGeom prst="rect">
              <a:avLst/>
            </a:prstGeom>
            <a:solidFill>
              <a:srgbClr val="D5C8DA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19" name="正方形/長方形 18"/>
            <p:cNvSpPr/>
            <p:nvPr/>
          </p:nvSpPr>
          <p:spPr bwMode="auto">
            <a:xfrm>
              <a:off x="1142976" y="4143366"/>
              <a:ext cx="3714750" cy="785813"/>
            </a:xfrm>
            <a:prstGeom prst="rect">
              <a:avLst/>
            </a:prstGeom>
            <a:solidFill>
              <a:srgbClr val="D5C8DA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0" name="ホームベース 19"/>
            <p:cNvSpPr/>
            <p:nvPr/>
          </p:nvSpPr>
          <p:spPr bwMode="auto">
            <a:xfrm>
              <a:off x="5572101" y="2143116"/>
              <a:ext cx="2357438" cy="2786069"/>
            </a:xfrm>
            <a:prstGeom prst="homePlate">
              <a:avLst>
                <a:gd name="adj" fmla="val 28348"/>
              </a:avLst>
            </a:prstGeom>
            <a:solidFill>
              <a:srgbClr val="BFAAC8"/>
            </a:soli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ja-JP" altLang="en-US" sz="2800" dirty="0">
                  <a:latin typeface="ＭＳ Ｐゴシック" pitchFamily="50" charset="-128"/>
                </a:rPr>
                <a:t>あああ</a:t>
              </a:r>
            </a:p>
          </p:txBody>
        </p:sp>
        <p:sp>
          <p:nvSpPr>
            <p:cNvPr id="21" name="二等辺三角形 20"/>
            <p:cNvSpPr/>
            <p:nvPr/>
          </p:nvSpPr>
          <p:spPr bwMode="auto">
            <a:xfrm rot="5400000">
              <a:off x="4893445" y="239314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22" name="二等辺三角形 21"/>
            <p:cNvSpPr/>
            <p:nvPr/>
          </p:nvSpPr>
          <p:spPr bwMode="auto">
            <a:xfrm rot="5400000">
              <a:off x="4893445" y="3393273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  <p:sp>
          <p:nvSpPr>
            <p:cNvPr id="23" name="二等辺三角形 22"/>
            <p:cNvSpPr/>
            <p:nvPr/>
          </p:nvSpPr>
          <p:spPr bwMode="auto">
            <a:xfrm rot="5400000">
              <a:off x="4893445" y="4393398"/>
              <a:ext cx="642937" cy="285750"/>
            </a:xfrm>
            <a:prstGeom prst="triangle">
              <a:avLst/>
            </a:prstGeom>
            <a:solidFill>
              <a:srgbClr val="C0C0C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>
                <a:latin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52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857224" y="1520124"/>
            <a:ext cx="7429552" cy="4429156"/>
            <a:chOff x="857224" y="1571612"/>
            <a:chExt cx="7429552" cy="442915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857224" y="1571612"/>
              <a:ext cx="3643338" cy="1000132"/>
              <a:chOff x="857224" y="1571612"/>
              <a:chExt cx="3643338" cy="1000132"/>
            </a:xfrm>
          </p:grpSpPr>
          <p:sp>
            <p:nvSpPr>
              <p:cNvPr id="26" name="正方形/長方形 25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DE3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B2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1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sp>
          <p:nvSpPr>
            <p:cNvPr id="12" name="正方形/長方形 11"/>
            <p:cNvSpPr/>
            <p:nvPr/>
          </p:nvSpPr>
          <p:spPr>
            <a:xfrm>
              <a:off x="5000628" y="1571612"/>
              <a:ext cx="3286148" cy="4429156"/>
            </a:xfrm>
            <a:prstGeom prst="rect">
              <a:avLst/>
            </a:prstGeom>
            <a:solidFill>
              <a:srgbClr val="C8AAAA"/>
            </a:solidFill>
            <a:ln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4572000" y="2071678"/>
              <a:ext cx="571504" cy="1588"/>
            </a:xfrm>
            <a:prstGeom prst="straightConnector1">
              <a:avLst/>
            </a:prstGeom>
            <a:ln w="76200">
              <a:solidFill>
                <a:srgbClr val="7E52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グループ化 13"/>
            <p:cNvGrpSpPr/>
            <p:nvPr/>
          </p:nvGrpSpPr>
          <p:grpSpPr>
            <a:xfrm>
              <a:off x="857224" y="2714620"/>
              <a:ext cx="3643338" cy="1000132"/>
              <a:chOff x="857224" y="1571612"/>
              <a:chExt cx="3643338" cy="1000132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DE3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B2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2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5" name="直線矢印コネクタ 14"/>
            <p:cNvCxnSpPr/>
            <p:nvPr/>
          </p:nvCxnSpPr>
          <p:spPr>
            <a:xfrm>
              <a:off x="4572000" y="3214686"/>
              <a:ext cx="571504" cy="1588"/>
            </a:xfrm>
            <a:prstGeom prst="straightConnector1">
              <a:avLst/>
            </a:prstGeom>
            <a:ln w="76200">
              <a:solidFill>
                <a:srgbClr val="7E52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グループ化 15"/>
            <p:cNvGrpSpPr/>
            <p:nvPr/>
          </p:nvGrpSpPr>
          <p:grpSpPr>
            <a:xfrm>
              <a:off x="857224" y="3857628"/>
              <a:ext cx="3643338" cy="1000132"/>
              <a:chOff x="857224" y="1571612"/>
              <a:chExt cx="3643338" cy="1000132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DE3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B2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3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7" name="直線矢印コネクタ 16"/>
            <p:cNvCxnSpPr/>
            <p:nvPr/>
          </p:nvCxnSpPr>
          <p:spPr>
            <a:xfrm>
              <a:off x="4572000" y="4357694"/>
              <a:ext cx="571504" cy="1588"/>
            </a:xfrm>
            <a:prstGeom prst="straightConnector1">
              <a:avLst/>
            </a:prstGeom>
            <a:ln w="76200">
              <a:solidFill>
                <a:srgbClr val="7E52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グループ化 17"/>
            <p:cNvGrpSpPr/>
            <p:nvPr/>
          </p:nvGrpSpPr>
          <p:grpSpPr>
            <a:xfrm>
              <a:off x="857224" y="5000636"/>
              <a:ext cx="3643338" cy="1000132"/>
              <a:chOff x="857224" y="1571612"/>
              <a:chExt cx="3643338" cy="1000132"/>
            </a:xfrm>
          </p:grpSpPr>
          <p:sp>
            <p:nvSpPr>
              <p:cNvPr id="20" name="正方形/長方形 19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DE3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B288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4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9" name="直線矢印コネクタ 18"/>
            <p:cNvCxnSpPr/>
            <p:nvPr/>
          </p:nvCxnSpPr>
          <p:spPr>
            <a:xfrm>
              <a:off x="4572000" y="5500702"/>
              <a:ext cx="571504" cy="1588"/>
            </a:xfrm>
            <a:prstGeom prst="straightConnector1">
              <a:avLst/>
            </a:prstGeom>
            <a:ln w="76200">
              <a:solidFill>
                <a:srgbClr val="7E52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123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857224" y="1520124"/>
            <a:ext cx="7429552" cy="4429156"/>
            <a:chOff x="857224" y="1571612"/>
            <a:chExt cx="7429552" cy="442915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857224" y="1571612"/>
              <a:ext cx="3643338" cy="1000132"/>
              <a:chOff x="857224" y="1571612"/>
              <a:chExt cx="3643338" cy="1000132"/>
            </a:xfrm>
          </p:grpSpPr>
          <p:sp>
            <p:nvSpPr>
              <p:cNvPr id="26" name="正方形/長方形 25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DED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B0B2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1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sp>
          <p:nvSpPr>
            <p:cNvPr id="12" name="正方形/長方形 11"/>
            <p:cNvSpPr/>
            <p:nvPr/>
          </p:nvSpPr>
          <p:spPr>
            <a:xfrm>
              <a:off x="5000628" y="1571612"/>
              <a:ext cx="3286148" cy="4429156"/>
            </a:xfrm>
            <a:prstGeom prst="rect">
              <a:avLst/>
            </a:prstGeom>
            <a:solidFill>
              <a:srgbClr val="C7C8AA"/>
            </a:solidFill>
            <a:ln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4572000" y="2071678"/>
              <a:ext cx="571504" cy="1588"/>
            </a:xfrm>
            <a:prstGeom prst="straightConnector1">
              <a:avLst/>
            </a:prstGeom>
            <a:ln w="76200">
              <a:solidFill>
                <a:srgbClr val="7C7E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グループ化 13"/>
            <p:cNvGrpSpPr/>
            <p:nvPr/>
          </p:nvGrpSpPr>
          <p:grpSpPr>
            <a:xfrm>
              <a:off x="857224" y="2714620"/>
              <a:ext cx="3643338" cy="1000132"/>
              <a:chOff x="857224" y="1571612"/>
              <a:chExt cx="3643338" cy="1000132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DED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B0B2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2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5" name="直線矢印コネクタ 14"/>
            <p:cNvCxnSpPr/>
            <p:nvPr/>
          </p:nvCxnSpPr>
          <p:spPr>
            <a:xfrm>
              <a:off x="4572000" y="3214686"/>
              <a:ext cx="571504" cy="1588"/>
            </a:xfrm>
            <a:prstGeom prst="straightConnector1">
              <a:avLst/>
            </a:prstGeom>
            <a:ln w="76200">
              <a:solidFill>
                <a:srgbClr val="7C7E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グループ化 15"/>
            <p:cNvGrpSpPr/>
            <p:nvPr/>
          </p:nvGrpSpPr>
          <p:grpSpPr>
            <a:xfrm>
              <a:off x="857224" y="3857628"/>
              <a:ext cx="3643338" cy="1000132"/>
              <a:chOff x="857224" y="1571612"/>
              <a:chExt cx="3643338" cy="1000132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DED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B0B2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3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7" name="直線矢印コネクタ 16"/>
            <p:cNvCxnSpPr/>
            <p:nvPr/>
          </p:nvCxnSpPr>
          <p:spPr>
            <a:xfrm>
              <a:off x="4572000" y="4357694"/>
              <a:ext cx="571504" cy="1588"/>
            </a:xfrm>
            <a:prstGeom prst="straightConnector1">
              <a:avLst/>
            </a:prstGeom>
            <a:ln w="76200">
              <a:solidFill>
                <a:srgbClr val="7C7E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グループ化 17"/>
            <p:cNvGrpSpPr/>
            <p:nvPr/>
          </p:nvGrpSpPr>
          <p:grpSpPr>
            <a:xfrm>
              <a:off x="857224" y="5000636"/>
              <a:ext cx="3643338" cy="1000132"/>
              <a:chOff x="857224" y="1571612"/>
              <a:chExt cx="3643338" cy="1000132"/>
            </a:xfrm>
          </p:grpSpPr>
          <p:sp>
            <p:nvSpPr>
              <p:cNvPr id="20" name="正方形/長方形 19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DED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B0B2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4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9" name="直線矢印コネクタ 18"/>
            <p:cNvCxnSpPr/>
            <p:nvPr/>
          </p:nvCxnSpPr>
          <p:spPr>
            <a:xfrm>
              <a:off x="4572000" y="5500702"/>
              <a:ext cx="571504" cy="1588"/>
            </a:xfrm>
            <a:prstGeom prst="straightConnector1">
              <a:avLst/>
            </a:prstGeom>
            <a:ln w="76200">
              <a:solidFill>
                <a:srgbClr val="7C7E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8774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857224" y="1520124"/>
            <a:ext cx="7429552" cy="4429156"/>
            <a:chOff x="857224" y="1571612"/>
            <a:chExt cx="7429552" cy="442915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857224" y="1571612"/>
              <a:ext cx="3643338" cy="1000132"/>
              <a:chOff x="857224" y="1571612"/>
              <a:chExt cx="3643338" cy="1000132"/>
            </a:xfrm>
          </p:grpSpPr>
          <p:sp>
            <p:nvSpPr>
              <p:cNvPr id="26" name="正方形/長方形 25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4ED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8DB2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1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sp>
          <p:nvSpPr>
            <p:cNvPr id="12" name="正方形/長方形 11"/>
            <p:cNvSpPr/>
            <p:nvPr/>
          </p:nvSpPr>
          <p:spPr>
            <a:xfrm>
              <a:off x="5000628" y="1571612"/>
              <a:ext cx="3286148" cy="4429156"/>
            </a:xfrm>
            <a:prstGeom prst="rect">
              <a:avLst/>
            </a:prstGeom>
            <a:solidFill>
              <a:srgbClr val="AEC8AA"/>
            </a:solidFill>
            <a:ln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4572000" y="2071678"/>
              <a:ext cx="571504" cy="1588"/>
            </a:xfrm>
            <a:prstGeom prst="straightConnector1">
              <a:avLst/>
            </a:prstGeom>
            <a:ln w="76200">
              <a:solidFill>
                <a:srgbClr val="577E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グループ化 13"/>
            <p:cNvGrpSpPr/>
            <p:nvPr/>
          </p:nvGrpSpPr>
          <p:grpSpPr>
            <a:xfrm>
              <a:off x="857224" y="2714620"/>
              <a:ext cx="3643338" cy="1000132"/>
              <a:chOff x="857224" y="1571612"/>
              <a:chExt cx="3643338" cy="1000132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4ED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8DB2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2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5" name="直線矢印コネクタ 14"/>
            <p:cNvCxnSpPr/>
            <p:nvPr/>
          </p:nvCxnSpPr>
          <p:spPr>
            <a:xfrm>
              <a:off x="4572000" y="3214686"/>
              <a:ext cx="571504" cy="1588"/>
            </a:xfrm>
            <a:prstGeom prst="straightConnector1">
              <a:avLst/>
            </a:prstGeom>
            <a:ln w="76200">
              <a:solidFill>
                <a:srgbClr val="577E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グループ化 15"/>
            <p:cNvGrpSpPr/>
            <p:nvPr/>
          </p:nvGrpSpPr>
          <p:grpSpPr>
            <a:xfrm>
              <a:off x="857224" y="3857628"/>
              <a:ext cx="3643338" cy="1000132"/>
              <a:chOff x="857224" y="1571612"/>
              <a:chExt cx="3643338" cy="1000132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4ED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8DB2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3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7" name="直線矢印コネクタ 16"/>
            <p:cNvCxnSpPr/>
            <p:nvPr/>
          </p:nvCxnSpPr>
          <p:spPr>
            <a:xfrm>
              <a:off x="4572000" y="4357694"/>
              <a:ext cx="571504" cy="1588"/>
            </a:xfrm>
            <a:prstGeom prst="straightConnector1">
              <a:avLst/>
            </a:prstGeom>
            <a:ln w="76200">
              <a:solidFill>
                <a:srgbClr val="577E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グループ化 17"/>
            <p:cNvGrpSpPr/>
            <p:nvPr/>
          </p:nvGrpSpPr>
          <p:grpSpPr>
            <a:xfrm>
              <a:off x="857224" y="5000636"/>
              <a:ext cx="3643338" cy="1000132"/>
              <a:chOff x="857224" y="1571612"/>
              <a:chExt cx="3643338" cy="1000132"/>
            </a:xfrm>
          </p:grpSpPr>
          <p:sp>
            <p:nvSpPr>
              <p:cNvPr id="20" name="正方形/長方形 19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4EDE3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8DB2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4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9" name="直線矢印コネクタ 18"/>
            <p:cNvCxnSpPr/>
            <p:nvPr/>
          </p:nvCxnSpPr>
          <p:spPr>
            <a:xfrm>
              <a:off x="4572000" y="5500702"/>
              <a:ext cx="571504" cy="1588"/>
            </a:xfrm>
            <a:prstGeom prst="straightConnector1">
              <a:avLst/>
            </a:prstGeom>
            <a:ln w="76200">
              <a:solidFill>
                <a:srgbClr val="577E5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844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857224" y="1520124"/>
            <a:ext cx="7429552" cy="4429156"/>
            <a:chOff x="857224" y="1571612"/>
            <a:chExt cx="7429552" cy="4429156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857224" y="1571612"/>
              <a:ext cx="3643338" cy="1000132"/>
              <a:chOff x="857224" y="1571612"/>
              <a:chExt cx="3643338" cy="1000132"/>
            </a:xfrm>
          </p:grpSpPr>
          <p:sp>
            <p:nvSpPr>
              <p:cNvPr id="26" name="正方形/長方形 25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3E8ED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7" name="正方形/長方形 26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889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1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sp>
          <p:nvSpPr>
            <p:cNvPr id="12" name="正方形/長方形 11"/>
            <p:cNvSpPr/>
            <p:nvPr/>
          </p:nvSpPr>
          <p:spPr>
            <a:xfrm>
              <a:off x="5000628" y="1571612"/>
              <a:ext cx="3286148" cy="4429156"/>
            </a:xfrm>
            <a:prstGeom prst="rect">
              <a:avLst/>
            </a:prstGeom>
            <a:solidFill>
              <a:srgbClr val="AAB8C8"/>
            </a:solidFill>
            <a:ln>
              <a:solidFill>
                <a:srgbClr val="96969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cxnSp>
          <p:nvCxnSpPr>
            <p:cNvPr id="13" name="直線矢印コネクタ 12"/>
            <p:cNvCxnSpPr/>
            <p:nvPr/>
          </p:nvCxnSpPr>
          <p:spPr>
            <a:xfrm>
              <a:off x="4572000" y="2071678"/>
              <a:ext cx="571504" cy="1588"/>
            </a:xfrm>
            <a:prstGeom prst="straightConnector1">
              <a:avLst/>
            </a:prstGeom>
            <a:ln w="76200">
              <a:solidFill>
                <a:srgbClr val="52677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グループ化 13"/>
            <p:cNvGrpSpPr/>
            <p:nvPr/>
          </p:nvGrpSpPr>
          <p:grpSpPr>
            <a:xfrm>
              <a:off x="857224" y="2714620"/>
              <a:ext cx="3643338" cy="1000132"/>
              <a:chOff x="857224" y="1571612"/>
              <a:chExt cx="3643338" cy="1000132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3E8ED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正方形/長方形 24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889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2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5" name="直線矢印コネクタ 14"/>
            <p:cNvCxnSpPr/>
            <p:nvPr/>
          </p:nvCxnSpPr>
          <p:spPr>
            <a:xfrm>
              <a:off x="4572000" y="3214686"/>
              <a:ext cx="571504" cy="1588"/>
            </a:xfrm>
            <a:prstGeom prst="straightConnector1">
              <a:avLst/>
            </a:prstGeom>
            <a:ln w="76200">
              <a:solidFill>
                <a:srgbClr val="52677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グループ化 15"/>
            <p:cNvGrpSpPr/>
            <p:nvPr/>
          </p:nvGrpSpPr>
          <p:grpSpPr>
            <a:xfrm>
              <a:off x="857224" y="3857628"/>
              <a:ext cx="3643338" cy="1000132"/>
              <a:chOff x="857224" y="1571612"/>
              <a:chExt cx="3643338" cy="1000132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3E8ED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889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3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7" name="直線矢印コネクタ 16"/>
            <p:cNvCxnSpPr/>
            <p:nvPr/>
          </p:nvCxnSpPr>
          <p:spPr>
            <a:xfrm>
              <a:off x="4572000" y="4357694"/>
              <a:ext cx="571504" cy="1588"/>
            </a:xfrm>
            <a:prstGeom prst="straightConnector1">
              <a:avLst/>
            </a:prstGeom>
            <a:ln w="76200">
              <a:solidFill>
                <a:srgbClr val="52677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グループ化 17"/>
            <p:cNvGrpSpPr/>
            <p:nvPr/>
          </p:nvGrpSpPr>
          <p:grpSpPr>
            <a:xfrm>
              <a:off x="857224" y="5000636"/>
              <a:ext cx="3643338" cy="1000132"/>
              <a:chOff x="857224" y="1571612"/>
              <a:chExt cx="3643338" cy="1000132"/>
            </a:xfrm>
          </p:grpSpPr>
          <p:sp>
            <p:nvSpPr>
              <p:cNvPr id="20" name="正方形/長方形 19"/>
              <p:cNvSpPr/>
              <p:nvPr/>
            </p:nvSpPr>
            <p:spPr>
              <a:xfrm>
                <a:off x="857224" y="1571612"/>
                <a:ext cx="3643338" cy="1000132"/>
              </a:xfrm>
              <a:prstGeom prst="rect">
                <a:avLst/>
              </a:prstGeom>
              <a:solidFill>
                <a:srgbClr val="E3E8ED"/>
              </a:solidFill>
              <a:ln>
                <a:solidFill>
                  <a:srgbClr val="969696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857224" y="1571612"/>
                <a:ext cx="357190" cy="357190"/>
              </a:xfrm>
              <a:prstGeom prst="rect">
                <a:avLst/>
              </a:prstGeom>
              <a:solidFill>
                <a:srgbClr val="889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ja-JP" sz="2000" dirty="0" smtClean="0">
                    <a:solidFill>
                      <a:schemeClr val="tx1"/>
                    </a:solidFill>
                    <a:latin typeface="HGP創英角ｺﾞｼｯｸUB" pitchFamily="50" charset="-128"/>
                    <a:ea typeface="HGP創英角ｺﾞｼｯｸUB" pitchFamily="50" charset="-128"/>
                  </a:rPr>
                  <a:t>4</a:t>
                </a:r>
                <a:endParaRPr lang="ja-JP" altLang="en-US" sz="2000" dirty="0" smtClean="0">
                  <a:solidFill>
                    <a:schemeClr val="tx1"/>
                  </a:solidFill>
                  <a:latin typeface="HGP創英角ｺﾞｼｯｸUB" pitchFamily="50" charset="-128"/>
                  <a:ea typeface="HGP創英角ｺﾞｼｯｸUB" pitchFamily="50" charset="-128"/>
                </a:endParaRPr>
              </a:p>
            </p:txBody>
          </p:sp>
        </p:grpSp>
        <p:cxnSp>
          <p:nvCxnSpPr>
            <p:cNvPr id="19" name="直線矢印コネクタ 18"/>
            <p:cNvCxnSpPr/>
            <p:nvPr/>
          </p:nvCxnSpPr>
          <p:spPr>
            <a:xfrm>
              <a:off x="4572000" y="5500702"/>
              <a:ext cx="571504" cy="1588"/>
            </a:xfrm>
            <a:prstGeom prst="straightConnector1">
              <a:avLst/>
            </a:prstGeom>
            <a:ln w="76200">
              <a:solidFill>
                <a:srgbClr val="52677E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903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sz="2800" smtClean="0">
            <a:latin typeface="ＭＳ Ｐゴシック" pitchFamily="50" charset="-128"/>
            <a:ea typeface="ＭＳ Ｐゴシック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175</Words>
  <Application>Microsoft Office PowerPoint</Application>
  <PresentationFormat>画面に合わせる (4:3)</PresentationFormat>
  <Paragraphs>105</Paragraphs>
  <Slides>15</Slides>
  <Notes>15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2009-08-17T08:55:57Z</dcterms:created>
  <dcterms:modified xsi:type="dcterms:W3CDTF">2013-10-31T15:01:42Z</dcterms:modified>
</cp:coreProperties>
</file>